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handoutMasterIdLst>
    <p:handoutMasterId r:id="rId26"/>
  </p:handoutMasterIdLst>
  <p:sldIdLst>
    <p:sldId id="321" r:id="rId2"/>
    <p:sldId id="333" r:id="rId3"/>
    <p:sldId id="310" r:id="rId4"/>
    <p:sldId id="257" r:id="rId5"/>
    <p:sldId id="303" r:id="rId6"/>
    <p:sldId id="304" r:id="rId7"/>
    <p:sldId id="311" r:id="rId8"/>
    <p:sldId id="312" r:id="rId9"/>
    <p:sldId id="313" r:id="rId10"/>
    <p:sldId id="314" r:id="rId11"/>
    <p:sldId id="315" r:id="rId12"/>
    <p:sldId id="316" r:id="rId13"/>
    <p:sldId id="309" r:id="rId14"/>
    <p:sldId id="317" r:id="rId15"/>
    <p:sldId id="318" r:id="rId16"/>
    <p:sldId id="319" r:id="rId17"/>
    <p:sldId id="320" r:id="rId18"/>
    <p:sldId id="269" r:id="rId19"/>
    <p:sldId id="325" r:id="rId20"/>
    <p:sldId id="327" r:id="rId21"/>
    <p:sldId id="328" r:id="rId22"/>
    <p:sldId id="330" r:id="rId23"/>
    <p:sldId id="331" r:id="rId24"/>
  </p:sldIdLst>
  <p:sldSz cx="12192000" cy="6858000"/>
  <p:notesSz cx="6858000" cy="9144000"/>
  <p:embeddedFontLst>
    <p:embeddedFont>
      <p:font typeface="Raleway" pitchFamily="2" charset="0"/>
      <p:regular r:id="rId27"/>
      <p:bold r:id="rId28"/>
      <p:italic r:id="rId29"/>
      <p:boldItalic r:id="rId30"/>
    </p:embeddedFont>
  </p:embeddedFontLst>
  <p:defaultTextStyle>
    <a:defPPr>
      <a:defRPr lang="es-N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C59B"/>
    <a:srgbClr val="CFA160"/>
    <a:srgbClr val="14293A"/>
    <a:srgbClr val="ECDBC2"/>
    <a:srgbClr val="6389AD"/>
    <a:srgbClr val="364986"/>
    <a:srgbClr val="304178"/>
    <a:srgbClr val="232F57"/>
    <a:srgbClr val="D3A461"/>
    <a:srgbClr val="486A88"/>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6601" autoAdjust="0"/>
  </p:normalViewPr>
  <p:slideViewPr>
    <p:cSldViewPr snapToGrid="0" showGuides="1">
      <p:cViewPr varScale="1">
        <p:scale>
          <a:sx n="63" d="100"/>
          <a:sy n="63" d="100"/>
        </p:scale>
        <p:origin x="1382" y="53"/>
      </p:cViewPr>
      <p:guideLst>
        <p:guide orient="horz" pos="2160"/>
        <p:guide pos="3840"/>
      </p:guideLst>
    </p:cSldViewPr>
  </p:slideViewPr>
  <p:notesTextViewPr>
    <p:cViewPr>
      <p:scale>
        <a:sx n="1" d="1"/>
        <a:sy n="1" d="1"/>
      </p:scale>
      <p:origin x="0" y="0"/>
    </p:cViewPr>
  </p:notesTextViewPr>
  <p:notesViewPr>
    <p:cSldViewPr snapToGrid="0">
      <p:cViewPr varScale="1">
        <p:scale>
          <a:sx n="65" d="100"/>
          <a:sy n="65" d="100"/>
        </p:scale>
        <p:origin x="2299"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A698EE6-CE14-40E2-BABE-87C159D004E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0CB5AEE-8F0C-4122-8F9B-C6EBA310992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27EBA4E-000F-4EF3-B567-629F645113E6}" type="datetimeFigureOut">
              <a:rPr lang="en-US" smtClean="0"/>
              <a:t>1/24/2024</a:t>
            </a:fld>
            <a:endParaRPr lang="en-US"/>
          </a:p>
        </p:txBody>
      </p:sp>
      <p:sp>
        <p:nvSpPr>
          <p:cNvPr id="4" name="Footer Placeholder 3">
            <a:extLst>
              <a:ext uri="{FF2B5EF4-FFF2-40B4-BE49-F238E27FC236}">
                <a16:creationId xmlns:a16="http://schemas.microsoft.com/office/drawing/2014/main" id="{739262FD-F339-43E4-B863-00E2354F960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4194312-295A-494B-B978-606E00BC2F3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F9A995-6EE9-45DC-A0CC-24B3F9C5FB5A}" type="slidenum">
              <a:rPr lang="en-US" smtClean="0"/>
              <a:t>‹#›</a:t>
            </a:fld>
            <a:endParaRPr lang="en-US"/>
          </a:p>
        </p:txBody>
      </p:sp>
    </p:spTree>
    <p:extLst>
      <p:ext uri="{BB962C8B-B14F-4D97-AF65-F5344CB8AC3E}">
        <p14:creationId xmlns:p14="http://schemas.microsoft.com/office/powerpoint/2010/main" val="6681083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A8E121-DCE0-4141-9306-BD01FAAAEF79}" type="datetimeFigureOut">
              <a:rPr lang="en-US" smtClean="0"/>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10AFDD-F39A-420C-B661-625148387C31}" type="slidenum">
              <a:rPr lang="en-US" smtClean="0"/>
              <a:t>‹#›</a:t>
            </a:fld>
            <a:endParaRPr lang="en-US"/>
          </a:p>
        </p:txBody>
      </p:sp>
    </p:spTree>
    <p:extLst>
      <p:ext uri="{BB962C8B-B14F-4D97-AF65-F5344CB8AC3E}">
        <p14:creationId xmlns:p14="http://schemas.microsoft.com/office/powerpoint/2010/main" val="3448291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this presentation, I’m going to focus on steps 2-3, as those involve working with Eloqua</a:t>
            </a:r>
          </a:p>
        </p:txBody>
      </p:sp>
      <p:sp>
        <p:nvSpPr>
          <p:cNvPr id="4" name="Slide Number Placeholder 3"/>
          <p:cNvSpPr>
            <a:spLocks noGrp="1"/>
          </p:cNvSpPr>
          <p:nvPr>
            <p:ph type="sldNum" sz="quarter" idx="5"/>
          </p:nvPr>
        </p:nvSpPr>
        <p:spPr/>
        <p:txBody>
          <a:bodyPr/>
          <a:lstStyle/>
          <a:p>
            <a:fld id="{0C10AFDD-F39A-420C-B661-625148387C31}" type="slidenum">
              <a:rPr lang="en-US" smtClean="0"/>
              <a:t>7</a:t>
            </a:fld>
            <a:endParaRPr lang="en-US"/>
          </a:p>
        </p:txBody>
      </p:sp>
    </p:spTree>
    <p:extLst>
      <p:ext uri="{BB962C8B-B14F-4D97-AF65-F5344CB8AC3E}">
        <p14:creationId xmlns:p14="http://schemas.microsoft.com/office/powerpoint/2010/main" val="970753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a perfect world, list uploads would be quick and error-free.  However, what takes place behind the scenes is often like this picture.  It’s a complex, multi-step, manual process to meticulously review and prepare lists, catch and correct potential errors, and validate and normalize the data to meet your company standards.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0C10AFDD-F39A-420C-B661-625148387C31}" type="slidenum">
              <a:rPr lang="en-US" smtClean="0"/>
              <a:t>20</a:t>
            </a:fld>
            <a:endParaRPr lang="en-US"/>
          </a:p>
        </p:txBody>
      </p:sp>
    </p:spTree>
    <p:extLst>
      <p:ext uri="{BB962C8B-B14F-4D97-AF65-F5344CB8AC3E}">
        <p14:creationId xmlns:p14="http://schemas.microsoft.com/office/powerpoint/2010/main" val="3311598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In addition, the way Eloqua handles duplicate records may not work for your company.  Error reports from Eloqua often require extensive detective work to solve.  And the mapping process cannot be saved and shared with other team members.  And the list of challenges goes on.</a:t>
            </a:r>
          </a:p>
          <a:p>
            <a:endParaRPr lang="en-US" dirty="0"/>
          </a:p>
        </p:txBody>
      </p:sp>
      <p:sp>
        <p:nvSpPr>
          <p:cNvPr id="4" name="Slide Number Placeholder 3"/>
          <p:cNvSpPr>
            <a:spLocks noGrp="1"/>
          </p:cNvSpPr>
          <p:nvPr>
            <p:ph type="sldNum" sz="quarter" idx="5"/>
          </p:nvPr>
        </p:nvSpPr>
        <p:spPr/>
        <p:txBody>
          <a:bodyPr/>
          <a:lstStyle/>
          <a:p>
            <a:fld id="{0C10AFDD-F39A-420C-B661-625148387C31}" type="slidenum">
              <a:rPr lang="en-US" smtClean="0"/>
              <a:t>21</a:t>
            </a:fld>
            <a:endParaRPr lang="en-US"/>
          </a:p>
        </p:txBody>
      </p:sp>
    </p:spTree>
    <p:extLst>
      <p:ext uri="{BB962C8B-B14F-4D97-AF65-F5344CB8AC3E}">
        <p14:creationId xmlns:p14="http://schemas.microsoft.com/office/powerpoint/2010/main" val="1593992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Today, we will demonstrate the Eloqua Upload Wizard cloud app.  It can help simplify the list upload process, reduce and prevent future errors, and automatically perform data validation and normalization.  These are just a few examples of how the Upload Wizard can help your team scale without sacrificing quality or centralized control.</a:t>
            </a:r>
          </a:p>
          <a:p>
            <a:endParaRPr lang="en-US" dirty="0"/>
          </a:p>
        </p:txBody>
      </p:sp>
      <p:sp>
        <p:nvSpPr>
          <p:cNvPr id="4" name="Slide Number Placeholder 3"/>
          <p:cNvSpPr>
            <a:spLocks noGrp="1"/>
          </p:cNvSpPr>
          <p:nvPr>
            <p:ph type="sldNum" sz="quarter" idx="5"/>
          </p:nvPr>
        </p:nvSpPr>
        <p:spPr/>
        <p:txBody>
          <a:bodyPr/>
          <a:lstStyle/>
          <a:p>
            <a:fld id="{0C10AFDD-F39A-420C-B661-625148387C31}" type="slidenum">
              <a:rPr lang="en-US" smtClean="0"/>
              <a:t>22</a:t>
            </a:fld>
            <a:endParaRPr lang="en-US"/>
          </a:p>
        </p:txBody>
      </p:sp>
    </p:spTree>
    <p:extLst>
      <p:ext uri="{BB962C8B-B14F-4D97-AF65-F5344CB8AC3E}">
        <p14:creationId xmlns:p14="http://schemas.microsoft.com/office/powerpoint/2010/main" val="3058840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Need to make sure that the keywords are common enough in your contact database of job titles that they will be effective, but narrow enough that they won’t accidentally bring in unwanted contacts</a:t>
            </a:r>
          </a:p>
        </p:txBody>
      </p:sp>
      <p:sp>
        <p:nvSpPr>
          <p:cNvPr id="4" name="Slide Number Placeholder 3"/>
          <p:cNvSpPr>
            <a:spLocks noGrp="1"/>
          </p:cNvSpPr>
          <p:nvPr>
            <p:ph type="sldNum" sz="quarter" idx="5"/>
          </p:nvPr>
        </p:nvSpPr>
        <p:spPr/>
        <p:txBody>
          <a:bodyPr/>
          <a:lstStyle/>
          <a:p>
            <a:fld id="{0C10AFDD-F39A-420C-B661-625148387C31}" type="slidenum">
              <a:rPr lang="en-US" smtClean="0"/>
              <a:t>8</a:t>
            </a:fld>
            <a:endParaRPr lang="en-US"/>
          </a:p>
        </p:txBody>
      </p:sp>
    </p:spTree>
    <p:extLst>
      <p:ext uri="{BB962C8B-B14F-4D97-AF65-F5344CB8AC3E}">
        <p14:creationId xmlns:p14="http://schemas.microsoft.com/office/powerpoint/2010/main" val="257934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C10AFDD-F39A-420C-B661-625148387C31}" type="slidenum">
              <a:rPr lang="en-US" smtClean="0"/>
              <a:t>9</a:t>
            </a:fld>
            <a:endParaRPr lang="en-US"/>
          </a:p>
        </p:txBody>
      </p:sp>
    </p:spTree>
    <p:extLst>
      <p:ext uri="{BB962C8B-B14F-4D97-AF65-F5344CB8AC3E}">
        <p14:creationId xmlns:p14="http://schemas.microsoft.com/office/powerpoint/2010/main" val="1520597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For abbreviations like CEO, you need to utilize spaces in your keyword matching or Eloqua will look for that letter combination within other words</a:t>
            </a:r>
          </a:p>
          <a:p>
            <a:pPr marL="171450" indent="-171450">
              <a:buFont typeface="Arial" panose="020B0604020202020204" pitchFamily="34" charset="0"/>
              <a:buChar char="•"/>
            </a:pPr>
            <a:r>
              <a:rPr lang="en-US" dirty="0"/>
              <a:t>Account for variations in spelling, like for “e-commerce”</a:t>
            </a:r>
          </a:p>
          <a:p>
            <a:pPr marL="171450" indent="-171450">
              <a:buFont typeface="Arial" panose="020B0604020202020204" pitchFamily="34" charset="0"/>
              <a:buChar char="•"/>
            </a:pPr>
            <a:r>
              <a:rPr lang="en-US" dirty="0"/>
              <a:t>Always use the singular version of words, as that will pull in both the singular and plural versions</a:t>
            </a:r>
          </a:p>
          <a:p>
            <a:pPr marL="171450" indent="-171450">
              <a:buFont typeface="Arial" panose="020B0604020202020204" pitchFamily="34" charset="0"/>
              <a:buChar char="•"/>
            </a:pPr>
            <a:r>
              <a:rPr lang="en-US" dirty="0"/>
              <a:t>Use wildcard pattern matching to combine multiple values</a:t>
            </a:r>
          </a:p>
          <a:p>
            <a:pPr marL="171450" indent="-171450">
              <a:buFont typeface="Arial" panose="020B0604020202020204" pitchFamily="34" charset="0"/>
              <a:buChar char="•"/>
            </a:pPr>
            <a:r>
              <a:rPr lang="en-US" dirty="0"/>
              <a:t>Exclude terms that match one word but don’t fit into the category</a:t>
            </a:r>
          </a:p>
        </p:txBody>
      </p:sp>
      <p:sp>
        <p:nvSpPr>
          <p:cNvPr id="4" name="Slide Number Placeholder 3"/>
          <p:cNvSpPr>
            <a:spLocks noGrp="1"/>
          </p:cNvSpPr>
          <p:nvPr>
            <p:ph type="sldNum" sz="quarter" idx="5"/>
          </p:nvPr>
        </p:nvSpPr>
        <p:spPr/>
        <p:txBody>
          <a:bodyPr/>
          <a:lstStyle/>
          <a:p>
            <a:fld id="{0C10AFDD-F39A-420C-B661-625148387C31}" type="slidenum">
              <a:rPr lang="en-US" smtClean="0"/>
              <a:t>10</a:t>
            </a:fld>
            <a:endParaRPr lang="en-US"/>
          </a:p>
        </p:txBody>
      </p:sp>
    </p:spTree>
    <p:extLst>
      <p:ext uri="{BB962C8B-B14F-4D97-AF65-F5344CB8AC3E}">
        <p14:creationId xmlns:p14="http://schemas.microsoft.com/office/powerpoint/2010/main" val="3457602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Take multiselect needs into account for field creation</a:t>
            </a:r>
          </a:p>
        </p:txBody>
      </p:sp>
      <p:sp>
        <p:nvSpPr>
          <p:cNvPr id="4" name="Slide Number Placeholder 3"/>
          <p:cNvSpPr>
            <a:spLocks noGrp="1"/>
          </p:cNvSpPr>
          <p:nvPr>
            <p:ph type="sldNum" sz="quarter" idx="5"/>
          </p:nvPr>
        </p:nvSpPr>
        <p:spPr/>
        <p:txBody>
          <a:bodyPr/>
          <a:lstStyle/>
          <a:p>
            <a:fld id="{0C10AFDD-F39A-420C-B661-625148387C31}" type="slidenum">
              <a:rPr lang="en-US" smtClean="0"/>
              <a:t>11</a:t>
            </a:fld>
            <a:endParaRPr lang="en-US"/>
          </a:p>
        </p:txBody>
      </p:sp>
    </p:spTree>
    <p:extLst>
      <p:ext uri="{BB962C8B-B14F-4D97-AF65-F5344CB8AC3E}">
        <p14:creationId xmlns:p14="http://schemas.microsoft.com/office/powerpoint/2010/main" val="1370803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C10AFDD-F39A-420C-B661-625148387C31}" type="slidenum">
              <a:rPr lang="en-US" smtClean="0"/>
              <a:t>12</a:t>
            </a:fld>
            <a:endParaRPr lang="en-US"/>
          </a:p>
        </p:txBody>
      </p:sp>
    </p:spTree>
    <p:extLst>
      <p:ext uri="{BB962C8B-B14F-4D97-AF65-F5344CB8AC3E}">
        <p14:creationId xmlns:p14="http://schemas.microsoft.com/office/powerpoint/2010/main" val="1912094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C10AFDD-F39A-420C-B661-625148387C31}" type="slidenum">
              <a:rPr lang="en-US" smtClean="0"/>
              <a:t>16</a:t>
            </a:fld>
            <a:endParaRPr lang="en-US"/>
          </a:p>
        </p:txBody>
      </p:sp>
    </p:spTree>
    <p:extLst>
      <p:ext uri="{BB962C8B-B14F-4D97-AF65-F5344CB8AC3E}">
        <p14:creationId xmlns:p14="http://schemas.microsoft.com/office/powerpoint/2010/main" val="2178832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Make sure the values are coming across correctly</a:t>
            </a:r>
          </a:p>
          <a:p>
            <a:pPr marL="171450" indent="-171450">
              <a:buFont typeface="Arial" panose="020B0604020202020204" pitchFamily="34" charset="0"/>
              <a:buChar char="•"/>
            </a:pPr>
            <a:r>
              <a:rPr lang="en-US" dirty="0"/>
              <a:t>Use CRM codes if needed</a:t>
            </a:r>
          </a:p>
        </p:txBody>
      </p:sp>
      <p:sp>
        <p:nvSpPr>
          <p:cNvPr id="4" name="Slide Number Placeholder 3"/>
          <p:cNvSpPr>
            <a:spLocks noGrp="1"/>
          </p:cNvSpPr>
          <p:nvPr>
            <p:ph type="sldNum" sz="quarter" idx="5"/>
          </p:nvPr>
        </p:nvSpPr>
        <p:spPr/>
        <p:txBody>
          <a:bodyPr/>
          <a:lstStyle/>
          <a:p>
            <a:fld id="{0C10AFDD-F39A-420C-B661-625148387C31}" type="slidenum">
              <a:rPr lang="en-US" smtClean="0"/>
              <a:t>17</a:t>
            </a:fld>
            <a:endParaRPr lang="en-US"/>
          </a:p>
        </p:txBody>
      </p:sp>
    </p:spTree>
    <p:extLst>
      <p:ext uri="{BB962C8B-B14F-4D97-AF65-F5344CB8AC3E}">
        <p14:creationId xmlns:p14="http://schemas.microsoft.com/office/powerpoint/2010/main" val="4242434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Despite all the integration options available to connect Eloqua with different data sources, list uploads are still a staple of most organizations.  And while it seems like it should be a simple task, there are many factors that complicate the process.</a:t>
            </a:r>
          </a:p>
          <a:p>
            <a:endParaRPr lang="en-US" dirty="0"/>
          </a:p>
        </p:txBody>
      </p:sp>
      <p:sp>
        <p:nvSpPr>
          <p:cNvPr id="4" name="Slide Number Placeholder 3"/>
          <p:cNvSpPr>
            <a:spLocks noGrp="1"/>
          </p:cNvSpPr>
          <p:nvPr>
            <p:ph type="sldNum" sz="quarter" idx="5"/>
          </p:nvPr>
        </p:nvSpPr>
        <p:spPr/>
        <p:txBody>
          <a:bodyPr/>
          <a:lstStyle/>
          <a:p>
            <a:fld id="{0C10AFDD-F39A-420C-B661-625148387C31}" type="slidenum">
              <a:rPr lang="en-US" smtClean="0"/>
              <a:t>19</a:t>
            </a:fld>
            <a:endParaRPr lang="en-US"/>
          </a:p>
        </p:txBody>
      </p:sp>
    </p:spTree>
    <p:extLst>
      <p:ext uri="{BB962C8B-B14F-4D97-AF65-F5344CB8AC3E}">
        <p14:creationId xmlns:p14="http://schemas.microsoft.com/office/powerpoint/2010/main" val="21693114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20DF3E-106C-46EF-89FB-D923858ECE43}"/>
              </a:ext>
            </a:extLst>
          </p:cNvPr>
          <p:cNvSpPr/>
          <p:nvPr userDrawn="1"/>
        </p:nvSpPr>
        <p:spPr>
          <a:xfrm>
            <a:off x="1257300" y="1433781"/>
            <a:ext cx="2832100" cy="3990438"/>
          </a:xfrm>
          <a:prstGeom prst="rect">
            <a:avLst/>
          </a:prstGeom>
          <a:solidFill>
            <a:schemeClr val="bg2"/>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2CD6EFD-234B-4321-AECE-BE3BEC7FA497}"/>
              </a:ext>
            </a:extLst>
          </p:cNvPr>
          <p:cNvSpPr/>
          <p:nvPr userDrawn="1"/>
        </p:nvSpPr>
        <p:spPr>
          <a:xfrm>
            <a:off x="2273300" y="2383743"/>
            <a:ext cx="8661400" cy="2090514"/>
          </a:xfrm>
          <a:prstGeom prst="rect">
            <a:avLst/>
          </a:prstGeom>
          <a:gradFill>
            <a:gsLst>
              <a:gs pos="68000">
                <a:srgbClr val="CFA160"/>
              </a:gs>
              <a:gs pos="0">
                <a:srgbClr val="EDDDC5"/>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79950844-483A-4270-904D-237EA2784EB2}"/>
              </a:ext>
            </a:extLst>
          </p:cNvPr>
          <p:cNvCxnSpPr/>
          <p:nvPr/>
        </p:nvCxnSpPr>
        <p:spPr>
          <a:xfrm>
            <a:off x="3024265" y="4474257"/>
            <a:ext cx="593271" cy="0"/>
          </a:xfrm>
          <a:prstGeom prst="line">
            <a:avLst/>
          </a:prstGeom>
          <a:ln w="76200">
            <a:solidFill>
              <a:srgbClr val="ED2122"/>
            </a:solidFill>
          </a:ln>
        </p:spPr>
        <p:style>
          <a:lnRef idx="1">
            <a:schemeClr val="accent1"/>
          </a:lnRef>
          <a:fillRef idx="0">
            <a:schemeClr val="accent1"/>
          </a:fillRef>
          <a:effectRef idx="0">
            <a:schemeClr val="accent1"/>
          </a:effectRef>
          <a:fontRef idx="minor">
            <a:schemeClr val="tx1"/>
          </a:fontRef>
        </p:style>
      </p:cxnSp>
      <p:sp>
        <p:nvSpPr>
          <p:cNvPr id="26" name="Text Placeholder 25"/>
          <p:cNvSpPr>
            <a:spLocks noGrp="1"/>
          </p:cNvSpPr>
          <p:nvPr>
            <p:ph type="body" sz="quarter" idx="10"/>
          </p:nvPr>
        </p:nvSpPr>
        <p:spPr>
          <a:xfrm>
            <a:off x="2698750" y="2778689"/>
            <a:ext cx="7810500" cy="770337"/>
          </a:xfrm>
        </p:spPr>
        <p:txBody>
          <a:bodyPr>
            <a:normAutofit/>
          </a:bodyPr>
          <a:lstStyle>
            <a:lvl1pPr marL="0" indent="0">
              <a:buNone/>
              <a:defRPr sz="4800" b="1" baseline="0">
                <a:solidFill>
                  <a:schemeClr val="bg1"/>
                </a:solidFill>
              </a:defRPr>
            </a:lvl1pPr>
          </a:lstStyle>
          <a:p>
            <a:pPr lvl="0"/>
            <a:r>
              <a:rPr lang="en-US"/>
              <a:t>Click to edit Master text styles</a:t>
            </a:r>
          </a:p>
        </p:txBody>
      </p:sp>
      <p:sp>
        <p:nvSpPr>
          <p:cNvPr id="27" name="Text Placeholder 25"/>
          <p:cNvSpPr>
            <a:spLocks noGrp="1"/>
          </p:cNvSpPr>
          <p:nvPr>
            <p:ph type="body" sz="quarter" idx="11"/>
          </p:nvPr>
        </p:nvSpPr>
        <p:spPr>
          <a:xfrm>
            <a:off x="2698750" y="3549026"/>
            <a:ext cx="7810500" cy="492185"/>
          </a:xfrm>
        </p:spPr>
        <p:txBody>
          <a:bodyPr>
            <a:normAutofit/>
          </a:bodyPr>
          <a:lstStyle>
            <a:lvl1pPr marL="0" indent="0">
              <a:buNone/>
              <a:defRPr sz="2800" b="0" baseline="0">
                <a:solidFill>
                  <a:schemeClr val="bg1"/>
                </a:solidFill>
              </a:defRPr>
            </a:lvl1pPr>
          </a:lstStyle>
          <a:p>
            <a:pPr lvl="0"/>
            <a:r>
              <a:rPr lang="en-US"/>
              <a:t>Click to edit Master text styles</a:t>
            </a:r>
          </a:p>
        </p:txBody>
      </p:sp>
      <p:sp>
        <p:nvSpPr>
          <p:cNvPr id="12" name="TextBox 11"/>
          <p:cNvSpPr txBox="1"/>
          <p:nvPr userDrawn="1"/>
        </p:nvSpPr>
        <p:spPr>
          <a:xfrm>
            <a:off x="4911963" y="6519446"/>
            <a:ext cx="2368073" cy="230832"/>
          </a:xfrm>
          <a:prstGeom prst="rect">
            <a:avLst/>
          </a:prstGeom>
          <a:noFill/>
        </p:spPr>
        <p:txBody>
          <a:bodyPr wrap="square" rtlCol="0">
            <a:spAutoFit/>
          </a:bodyPr>
          <a:lstStyle/>
          <a:p>
            <a:pPr algn="ctr"/>
            <a:r>
              <a:rPr lang="en-US" sz="900" b="0" dirty="0">
                <a:solidFill>
                  <a:schemeClr val="bg1">
                    <a:lumMod val="75000"/>
                  </a:schemeClr>
                </a:solidFill>
              </a:rPr>
              <a:t>All rights</a:t>
            </a:r>
            <a:r>
              <a:rPr lang="en-US" sz="900" b="0" baseline="0" dirty="0">
                <a:solidFill>
                  <a:schemeClr val="bg1">
                    <a:lumMod val="75000"/>
                  </a:schemeClr>
                </a:solidFill>
              </a:rPr>
              <a:t> reserved ©2024</a:t>
            </a:r>
            <a:endParaRPr lang="en-US" sz="900" b="0" dirty="0">
              <a:solidFill>
                <a:schemeClr val="bg1">
                  <a:lumMod val="75000"/>
                </a:schemeClr>
              </a:solidFill>
            </a:endParaRPr>
          </a:p>
        </p:txBody>
      </p:sp>
      <p:sp>
        <p:nvSpPr>
          <p:cNvPr id="3" name="Rectangle 2">
            <a:extLst>
              <a:ext uri="{FF2B5EF4-FFF2-40B4-BE49-F238E27FC236}">
                <a16:creationId xmlns:a16="http://schemas.microsoft.com/office/drawing/2014/main" id="{8659A4EB-CACE-44C9-BFED-18E2E4C1B996}"/>
              </a:ext>
            </a:extLst>
          </p:cNvPr>
          <p:cNvSpPr/>
          <p:nvPr userDrawn="1"/>
        </p:nvSpPr>
        <p:spPr>
          <a:xfrm>
            <a:off x="0" y="-23730"/>
            <a:ext cx="12192000" cy="688173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BFE0327-C88F-492D-B0E1-86ABBCD59879}"/>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39698" y="148843"/>
            <a:ext cx="914402" cy="667513"/>
          </a:xfrm>
          <a:prstGeom prst="rect">
            <a:avLst/>
          </a:prstGeom>
        </p:spPr>
      </p:pic>
    </p:spTree>
    <p:extLst>
      <p:ext uri="{BB962C8B-B14F-4D97-AF65-F5344CB8AC3E}">
        <p14:creationId xmlns:p14="http://schemas.microsoft.com/office/powerpoint/2010/main" val="14214565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ean Slide">
    <p:spTree>
      <p:nvGrpSpPr>
        <p:cNvPr id="1" name=""/>
        <p:cNvGrpSpPr/>
        <p:nvPr/>
      </p:nvGrpSpPr>
      <p:grpSpPr>
        <a:xfrm>
          <a:off x="0" y="0"/>
          <a:ext cx="0" cy="0"/>
          <a:chOff x="0" y="0"/>
          <a:chExt cx="0" cy="0"/>
        </a:xfrm>
      </p:grpSpPr>
      <p:sp>
        <p:nvSpPr>
          <p:cNvPr id="6" name="Text Placeholder 77"/>
          <p:cNvSpPr>
            <a:spLocks noGrp="1"/>
          </p:cNvSpPr>
          <p:nvPr>
            <p:ph type="body" sz="quarter" idx="10"/>
          </p:nvPr>
        </p:nvSpPr>
        <p:spPr>
          <a:xfrm>
            <a:off x="911225" y="544462"/>
            <a:ext cx="10369550" cy="463557"/>
          </a:xfrm>
        </p:spPr>
        <p:txBody>
          <a:bodyPr>
            <a:noAutofit/>
          </a:bodyPr>
          <a:lstStyle>
            <a:lvl1pPr marL="0" indent="0" algn="ctr">
              <a:buNone/>
              <a:defRPr sz="3200" b="1">
                <a:solidFill>
                  <a:srgbClr val="4D4D4D"/>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7" name="Text Placeholder 25"/>
          <p:cNvSpPr>
            <a:spLocks noGrp="1"/>
          </p:cNvSpPr>
          <p:nvPr>
            <p:ph type="body" sz="quarter" idx="11"/>
          </p:nvPr>
        </p:nvSpPr>
        <p:spPr>
          <a:xfrm>
            <a:off x="2190750" y="1021528"/>
            <a:ext cx="7810500" cy="492185"/>
          </a:xfrm>
        </p:spPr>
        <p:txBody>
          <a:bodyPr anchor="ctr">
            <a:normAutofit/>
          </a:bodyPr>
          <a:lstStyle>
            <a:lvl1pPr marL="0" indent="0" algn="ctr">
              <a:buNone/>
              <a:defRPr sz="2000" b="0" baseline="0">
                <a:solidFill>
                  <a:srgbClr val="4D4D4D"/>
                </a:solidFill>
              </a:defRPr>
            </a:lvl1pPr>
          </a:lstStyle>
          <a:p>
            <a:pPr lvl="0"/>
            <a:r>
              <a:rPr lang="en-US"/>
              <a:t>Click to edit Master text styles</a:t>
            </a:r>
          </a:p>
        </p:txBody>
      </p:sp>
      <p:sp>
        <p:nvSpPr>
          <p:cNvPr id="9" name="Freeform: Shape 58">
            <a:extLst>
              <a:ext uri="{FF2B5EF4-FFF2-40B4-BE49-F238E27FC236}">
                <a16:creationId xmlns:a16="http://schemas.microsoft.com/office/drawing/2014/main" id="{948989CB-9BEE-45ED-9C98-F00F4049BA95}"/>
              </a:ext>
            </a:extLst>
          </p:cNvPr>
          <p:cNvSpPr/>
          <p:nvPr userDrawn="1"/>
        </p:nvSpPr>
        <p:spPr>
          <a:xfrm rot="5400000">
            <a:off x="11755106" y="171449"/>
            <a:ext cx="284494" cy="265444"/>
          </a:xfrm>
          <a:custGeom>
            <a:avLst/>
            <a:gdLst>
              <a:gd name="connsiteX0" fmla="*/ 0 w 284494"/>
              <a:gd name="connsiteY0" fmla="*/ 284494 h 284494"/>
              <a:gd name="connsiteX1" fmla="*/ 0 w 284494"/>
              <a:gd name="connsiteY1" fmla="*/ 0 h 284494"/>
              <a:gd name="connsiteX2" fmla="*/ 57151 w 284494"/>
              <a:gd name="connsiteY2" fmla="*/ 0 h 284494"/>
              <a:gd name="connsiteX3" fmla="*/ 57151 w 284494"/>
              <a:gd name="connsiteY3" fmla="*/ 2 h 284494"/>
              <a:gd name="connsiteX4" fmla="*/ 284494 w 284494"/>
              <a:gd name="connsiteY4" fmla="*/ 2 h 284494"/>
              <a:gd name="connsiteX5" fmla="*/ 284494 w 284494"/>
              <a:gd name="connsiteY5" fmla="*/ 57152 h 284494"/>
              <a:gd name="connsiteX6" fmla="*/ 57151 w 284494"/>
              <a:gd name="connsiteY6" fmla="*/ 57152 h 284494"/>
              <a:gd name="connsiteX7" fmla="*/ 57151 w 284494"/>
              <a:gd name="connsiteY7" fmla="*/ 284494 h 28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494" h="284494">
                <a:moveTo>
                  <a:pt x="0" y="284494"/>
                </a:moveTo>
                <a:lnTo>
                  <a:pt x="0" y="0"/>
                </a:lnTo>
                <a:lnTo>
                  <a:pt x="57151" y="0"/>
                </a:lnTo>
                <a:lnTo>
                  <a:pt x="57151" y="2"/>
                </a:lnTo>
                <a:lnTo>
                  <a:pt x="284494" y="2"/>
                </a:lnTo>
                <a:lnTo>
                  <a:pt x="284494" y="57152"/>
                </a:lnTo>
                <a:lnTo>
                  <a:pt x="57151" y="57152"/>
                </a:lnTo>
                <a:lnTo>
                  <a:pt x="57151" y="284494"/>
                </a:lnTo>
                <a:close/>
              </a:path>
            </a:pathLst>
          </a:custGeom>
          <a:solidFill>
            <a:srgbClr val="ED212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bg1"/>
              </a:solidFill>
            </a:endParaRPr>
          </a:p>
        </p:txBody>
      </p:sp>
      <p:sp>
        <p:nvSpPr>
          <p:cNvPr id="10" name="Slide Number Placeholder 4"/>
          <p:cNvSpPr txBox="1">
            <a:spLocks/>
          </p:cNvSpPr>
          <p:nvPr userDrawn="1"/>
        </p:nvSpPr>
        <p:spPr>
          <a:xfrm>
            <a:off x="11414987" y="231987"/>
            <a:ext cx="539516" cy="254515"/>
          </a:xfrm>
          <a:prstGeom prst="rect">
            <a:avLst/>
          </a:prstGeom>
        </p:spPr>
        <p:txBody>
          <a:bodyPr vert="horz" lIns="91440" tIns="45720" rIns="91440" bIns="45720" rtlCol="0" anchor="ctr"/>
          <a:lstStyle>
            <a:defPPr>
              <a:defRPr lang="es-N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52E3-FF0D-475A-87AB-815FB2D79B8D}" type="slidenum">
              <a:rPr lang="en-US" smtClean="0">
                <a:solidFill>
                  <a:schemeClr val="bg1">
                    <a:lumMod val="50000"/>
                  </a:schemeClr>
                </a:solidFill>
              </a:rPr>
              <a:pPr/>
              <a:t>‹#›</a:t>
            </a:fld>
            <a:endParaRPr lang="en-US" dirty="0">
              <a:solidFill>
                <a:schemeClr val="bg1">
                  <a:lumMod val="50000"/>
                </a:schemeClr>
              </a:solidFill>
            </a:endParaRPr>
          </a:p>
        </p:txBody>
      </p:sp>
      <p:sp>
        <p:nvSpPr>
          <p:cNvPr id="2" name="Rectangle 1">
            <a:extLst>
              <a:ext uri="{FF2B5EF4-FFF2-40B4-BE49-F238E27FC236}">
                <a16:creationId xmlns:a16="http://schemas.microsoft.com/office/drawing/2014/main" id="{C5D8FB8B-D954-448A-B2BF-40A8FC451AFF}"/>
              </a:ext>
            </a:extLst>
          </p:cNvPr>
          <p:cNvSpPr/>
          <p:nvPr userDrawn="1"/>
        </p:nvSpPr>
        <p:spPr>
          <a:xfrm>
            <a:off x="0" y="-23730"/>
            <a:ext cx="12192000" cy="688173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1549BC1-09CC-4E94-ABD4-D1DCC9DF4863}"/>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37497" y="112661"/>
            <a:ext cx="914402" cy="667513"/>
          </a:xfrm>
          <a:prstGeom prst="rect">
            <a:avLst/>
          </a:prstGeom>
        </p:spPr>
      </p:pic>
      <p:sp>
        <p:nvSpPr>
          <p:cNvPr id="3" name="TextBox 2">
            <a:extLst>
              <a:ext uri="{FF2B5EF4-FFF2-40B4-BE49-F238E27FC236}">
                <a16:creationId xmlns:a16="http://schemas.microsoft.com/office/drawing/2014/main" id="{29E74081-B7FF-EE2D-E150-19B9F56B972A}"/>
              </a:ext>
            </a:extLst>
          </p:cNvPr>
          <p:cNvSpPr txBox="1"/>
          <p:nvPr userDrawn="1"/>
        </p:nvSpPr>
        <p:spPr>
          <a:xfrm>
            <a:off x="4911963" y="6519446"/>
            <a:ext cx="2368073" cy="230832"/>
          </a:xfrm>
          <a:prstGeom prst="rect">
            <a:avLst/>
          </a:prstGeom>
          <a:noFill/>
        </p:spPr>
        <p:txBody>
          <a:bodyPr wrap="square" rtlCol="0">
            <a:spAutoFit/>
          </a:bodyPr>
          <a:lstStyle/>
          <a:p>
            <a:pPr algn="ctr"/>
            <a:r>
              <a:rPr lang="en-US" sz="900" b="0" dirty="0">
                <a:solidFill>
                  <a:schemeClr val="bg1">
                    <a:lumMod val="75000"/>
                  </a:schemeClr>
                </a:solidFill>
              </a:rPr>
              <a:t>All rights</a:t>
            </a:r>
            <a:r>
              <a:rPr lang="en-US" sz="900" b="0" baseline="0" dirty="0">
                <a:solidFill>
                  <a:schemeClr val="bg1">
                    <a:lumMod val="75000"/>
                  </a:schemeClr>
                </a:solidFill>
              </a:rPr>
              <a:t> reserved ©2024</a:t>
            </a:r>
            <a:endParaRPr lang="en-US" sz="900" b="0" dirty="0">
              <a:solidFill>
                <a:schemeClr val="bg1">
                  <a:lumMod val="75000"/>
                </a:schemeClr>
              </a:solidFill>
            </a:endParaRPr>
          </a:p>
        </p:txBody>
      </p:sp>
    </p:spTree>
    <p:extLst>
      <p:ext uri="{BB962C8B-B14F-4D97-AF65-F5344CB8AC3E}">
        <p14:creationId xmlns:p14="http://schemas.microsoft.com/office/powerpoint/2010/main" val="2016559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with Bullets">
    <p:spTree>
      <p:nvGrpSpPr>
        <p:cNvPr id="1" name=""/>
        <p:cNvGrpSpPr/>
        <p:nvPr/>
      </p:nvGrpSpPr>
      <p:grpSpPr>
        <a:xfrm>
          <a:off x="0" y="0"/>
          <a:ext cx="0" cy="0"/>
          <a:chOff x="0" y="0"/>
          <a:chExt cx="0" cy="0"/>
        </a:xfrm>
      </p:grpSpPr>
      <p:sp>
        <p:nvSpPr>
          <p:cNvPr id="6" name="Text Placeholder 77"/>
          <p:cNvSpPr>
            <a:spLocks noGrp="1"/>
          </p:cNvSpPr>
          <p:nvPr>
            <p:ph type="body" sz="quarter" idx="10"/>
          </p:nvPr>
        </p:nvSpPr>
        <p:spPr>
          <a:xfrm>
            <a:off x="911225" y="544462"/>
            <a:ext cx="10369550" cy="463557"/>
          </a:xfrm>
        </p:spPr>
        <p:txBody>
          <a:bodyPr>
            <a:noAutofit/>
          </a:bodyPr>
          <a:lstStyle>
            <a:lvl1pPr marL="0" indent="0" algn="ctr">
              <a:buNone/>
              <a:defRPr sz="3200" b="1">
                <a:solidFill>
                  <a:srgbClr val="4D4D4D"/>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7" name="Text Placeholder 25"/>
          <p:cNvSpPr>
            <a:spLocks noGrp="1"/>
          </p:cNvSpPr>
          <p:nvPr>
            <p:ph type="body" sz="quarter" idx="11"/>
          </p:nvPr>
        </p:nvSpPr>
        <p:spPr>
          <a:xfrm>
            <a:off x="2190750" y="1021528"/>
            <a:ext cx="7810500" cy="492185"/>
          </a:xfrm>
        </p:spPr>
        <p:txBody>
          <a:bodyPr anchor="ctr">
            <a:normAutofit/>
          </a:bodyPr>
          <a:lstStyle>
            <a:lvl1pPr marL="0" indent="0" algn="ctr">
              <a:buNone/>
              <a:defRPr sz="2000" b="0" baseline="0">
                <a:solidFill>
                  <a:srgbClr val="4D4D4D"/>
                </a:solidFill>
              </a:defRPr>
            </a:lvl1pPr>
          </a:lstStyle>
          <a:p>
            <a:pPr lvl="0"/>
            <a:r>
              <a:rPr lang="en-US"/>
              <a:t>Click to edit Master text styles</a:t>
            </a:r>
          </a:p>
        </p:txBody>
      </p:sp>
      <p:sp>
        <p:nvSpPr>
          <p:cNvPr id="9" name="Freeform: Shape 58">
            <a:extLst>
              <a:ext uri="{FF2B5EF4-FFF2-40B4-BE49-F238E27FC236}">
                <a16:creationId xmlns:a16="http://schemas.microsoft.com/office/drawing/2014/main" id="{948989CB-9BEE-45ED-9C98-F00F4049BA95}"/>
              </a:ext>
            </a:extLst>
          </p:cNvPr>
          <p:cNvSpPr/>
          <p:nvPr userDrawn="1"/>
        </p:nvSpPr>
        <p:spPr>
          <a:xfrm rot="5400000">
            <a:off x="11755106" y="171449"/>
            <a:ext cx="284494" cy="265444"/>
          </a:xfrm>
          <a:custGeom>
            <a:avLst/>
            <a:gdLst>
              <a:gd name="connsiteX0" fmla="*/ 0 w 284494"/>
              <a:gd name="connsiteY0" fmla="*/ 284494 h 284494"/>
              <a:gd name="connsiteX1" fmla="*/ 0 w 284494"/>
              <a:gd name="connsiteY1" fmla="*/ 0 h 284494"/>
              <a:gd name="connsiteX2" fmla="*/ 57151 w 284494"/>
              <a:gd name="connsiteY2" fmla="*/ 0 h 284494"/>
              <a:gd name="connsiteX3" fmla="*/ 57151 w 284494"/>
              <a:gd name="connsiteY3" fmla="*/ 2 h 284494"/>
              <a:gd name="connsiteX4" fmla="*/ 284494 w 284494"/>
              <a:gd name="connsiteY4" fmla="*/ 2 h 284494"/>
              <a:gd name="connsiteX5" fmla="*/ 284494 w 284494"/>
              <a:gd name="connsiteY5" fmla="*/ 57152 h 284494"/>
              <a:gd name="connsiteX6" fmla="*/ 57151 w 284494"/>
              <a:gd name="connsiteY6" fmla="*/ 57152 h 284494"/>
              <a:gd name="connsiteX7" fmla="*/ 57151 w 284494"/>
              <a:gd name="connsiteY7" fmla="*/ 284494 h 28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494" h="284494">
                <a:moveTo>
                  <a:pt x="0" y="284494"/>
                </a:moveTo>
                <a:lnTo>
                  <a:pt x="0" y="0"/>
                </a:lnTo>
                <a:lnTo>
                  <a:pt x="57151" y="0"/>
                </a:lnTo>
                <a:lnTo>
                  <a:pt x="57151" y="2"/>
                </a:lnTo>
                <a:lnTo>
                  <a:pt x="284494" y="2"/>
                </a:lnTo>
                <a:lnTo>
                  <a:pt x="284494" y="57152"/>
                </a:lnTo>
                <a:lnTo>
                  <a:pt x="57151" y="57152"/>
                </a:lnTo>
                <a:lnTo>
                  <a:pt x="57151" y="284494"/>
                </a:lnTo>
                <a:close/>
              </a:path>
            </a:pathLst>
          </a:custGeom>
          <a:solidFill>
            <a:srgbClr val="ED212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bg1"/>
              </a:solidFill>
            </a:endParaRPr>
          </a:p>
        </p:txBody>
      </p:sp>
      <p:sp>
        <p:nvSpPr>
          <p:cNvPr id="10" name="Slide Number Placeholder 4"/>
          <p:cNvSpPr txBox="1">
            <a:spLocks/>
          </p:cNvSpPr>
          <p:nvPr userDrawn="1"/>
        </p:nvSpPr>
        <p:spPr>
          <a:xfrm>
            <a:off x="11414987" y="231987"/>
            <a:ext cx="539516" cy="254515"/>
          </a:xfrm>
          <a:prstGeom prst="rect">
            <a:avLst/>
          </a:prstGeom>
        </p:spPr>
        <p:txBody>
          <a:bodyPr vert="horz" lIns="91440" tIns="45720" rIns="91440" bIns="45720" rtlCol="0" anchor="ctr"/>
          <a:lstStyle>
            <a:defPPr>
              <a:defRPr lang="es-N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52E3-FF0D-475A-87AB-815FB2D79B8D}" type="slidenum">
              <a:rPr lang="en-US" smtClean="0">
                <a:solidFill>
                  <a:schemeClr val="bg1">
                    <a:lumMod val="50000"/>
                  </a:schemeClr>
                </a:solidFill>
              </a:rPr>
              <a:pPr/>
              <a:t>‹#›</a:t>
            </a:fld>
            <a:endParaRPr lang="en-US" dirty="0">
              <a:solidFill>
                <a:schemeClr val="bg1">
                  <a:lumMod val="50000"/>
                </a:schemeClr>
              </a:solidFill>
            </a:endParaRPr>
          </a:p>
        </p:txBody>
      </p:sp>
      <p:sp>
        <p:nvSpPr>
          <p:cNvPr id="2" name="Rectangle 1">
            <a:extLst>
              <a:ext uri="{FF2B5EF4-FFF2-40B4-BE49-F238E27FC236}">
                <a16:creationId xmlns:a16="http://schemas.microsoft.com/office/drawing/2014/main" id="{C5D8FB8B-D954-448A-B2BF-40A8FC451AFF}"/>
              </a:ext>
            </a:extLst>
          </p:cNvPr>
          <p:cNvSpPr/>
          <p:nvPr userDrawn="1"/>
        </p:nvSpPr>
        <p:spPr>
          <a:xfrm>
            <a:off x="0" y="-23730"/>
            <a:ext cx="12192000" cy="688173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1549BC1-09CC-4E94-ABD4-D1DCC9DF4863}"/>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37497" y="112661"/>
            <a:ext cx="914402" cy="667513"/>
          </a:xfrm>
          <a:prstGeom prst="rect">
            <a:avLst/>
          </a:prstGeom>
        </p:spPr>
      </p:pic>
      <p:sp>
        <p:nvSpPr>
          <p:cNvPr id="4" name="Text Placeholder 3">
            <a:extLst>
              <a:ext uri="{FF2B5EF4-FFF2-40B4-BE49-F238E27FC236}">
                <a16:creationId xmlns:a16="http://schemas.microsoft.com/office/drawing/2014/main" id="{80395A8A-72D6-4F29-81DA-5D583164FA6C}"/>
              </a:ext>
            </a:extLst>
          </p:cNvPr>
          <p:cNvSpPr>
            <a:spLocks noGrp="1"/>
          </p:cNvSpPr>
          <p:nvPr>
            <p:ph type="body" sz="quarter" idx="12"/>
          </p:nvPr>
        </p:nvSpPr>
        <p:spPr>
          <a:xfrm>
            <a:off x="911225" y="1776413"/>
            <a:ext cx="10504488" cy="4537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09429886-C131-F659-9BAB-9F51CF4424AB}"/>
              </a:ext>
            </a:extLst>
          </p:cNvPr>
          <p:cNvSpPr txBox="1"/>
          <p:nvPr userDrawn="1"/>
        </p:nvSpPr>
        <p:spPr>
          <a:xfrm>
            <a:off x="4911963" y="6519446"/>
            <a:ext cx="2368073" cy="230832"/>
          </a:xfrm>
          <a:prstGeom prst="rect">
            <a:avLst/>
          </a:prstGeom>
          <a:noFill/>
        </p:spPr>
        <p:txBody>
          <a:bodyPr wrap="square" rtlCol="0">
            <a:spAutoFit/>
          </a:bodyPr>
          <a:lstStyle/>
          <a:p>
            <a:pPr algn="ctr"/>
            <a:r>
              <a:rPr lang="en-US" sz="900" b="0" dirty="0">
                <a:solidFill>
                  <a:schemeClr val="bg1">
                    <a:lumMod val="75000"/>
                  </a:schemeClr>
                </a:solidFill>
              </a:rPr>
              <a:t>All rights</a:t>
            </a:r>
            <a:r>
              <a:rPr lang="en-US" sz="900" b="0" baseline="0" dirty="0">
                <a:solidFill>
                  <a:schemeClr val="bg1">
                    <a:lumMod val="75000"/>
                  </a:schemeClr>
                </a:solidFill>
              </a:rPr>
              <a:t> reserved ©2024</a:t>
            </a:r>
            <a:endParaRPr lang="en-US" sz="900" b="0" dirty="0">
              <a:solidFill>
                <a:schemeClr val="bg1">
                  <a:lumMod val="75000"/>
                </a:schemeClr>
              </a:solidFill>
            </a:endParaRPr>
          </a:p>
        </p:txBody>
      </p:sp>
    </p:spTree>
    <p:extLst>
      <p:ext uri="{BB962C8B-B14F-4D97-AF65-F5344CB8AC3E}">
        <p14:creationId xmlns:p14="http://schemas.microsoft.com/office/powerpoint/2010/main" val="3941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op strip">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2CD6EFD-234B-4321-AECE-BE3BEC7FA497}"/>
              </a:ext>
            </a:extLst>
          </p:cNvPr>
          <p:cNvSpPr/>
          <p:nvPr userDrawn="1"/>
        </p:nvSpPr>
        <p:spPr>
          <a:xfrm>
            <a:off x="0" y="-23730"/>
            <a:ext cx="12192000" cy="3478129"/>
          </a:xfrm>
          <a:prstGeom prst="rect">
            <a:avLst/>
          </a:prstGeom>
          <a:gradFill flip="none" rotWithShape="1">
            <a:gsLst>
              <a:gs pos="19000">
                <a:srgbClr val="232F57">
                  <a:alpha val="88000"/>
                </a:srgbClr>
              </a:gs>
              <a:gs pos="96000">
                <a:srgbClr val="6389AD">
                  <a:alpha val="6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77"/>
          <p:cNvSpPr>
            <a:spLocks noGrp="1"/>
          </p:cNvSpPr>
          <p:nvPr>
            <p:ph type="body" sz="quarter" idx="10"/>
          </p:nvPr>
        </p:nvSpPr>
        <p:spPr>
          <a:xfrm>
            <a:off x="911225" y="544462"/>
            <a:ext cx="10369550" cy="463557"/>
          </a:xfrm>
        </p:spPr>
        <p:txBody>
          <a:bodyPr>
            <a:noAutofit/>
          </a:bodyPr>
          <a:lstStyle>
            <a:lvl1pPr marL="0" indent="0" algn="ctr">
              <a:buNone/>
              <a:defRPr sz="3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7" name="Text Placeholder 25"/>
          <p:cNvSpPr>
            <a:spLocks noGrp="1"/>
          </p:cNvSpPr>
          <p:nvPr>
            <p:ph type="body" sz="quarter" idx="11"/>
          </p:nvPr>
        </p:nvSpPr>
        <p:spPr>
          <a:xfrm>
            <a:off x="2190750" y="1021528"/>
            <a:ext cx="7810500" cy="492185"/>
          </a:xfrm>
        </p:spPr>
        <p:txBody>
          <a:bodyPr anchor="ctr">
            <a:normAutofit/>
          </a:bodyPr>
          <a:lstStyle>
            <a:lvl1pPr marL="0" indent="0" algn="ctr">
              <a:buNone/>
              <a:defRPr sz="2000" b="0" baseline="0">
                <a:solidFill>
                  <a:schemeClr val="bg1"/>
                </a:solidFill>
              </a:defRPr>
            </a:lvl1pPr>
          </a:lstStyle>
          <a:p>
            <a:pPr lvl="0"/>
            <a:r>
              <a:rPr lang="en-US"/>
              <a:t>Click to edit Master text styles</a:t>
            </a:r>
          </a:p>
        </p:txBody>
      </p:sp>
      <p:sp>
        <p:nvSpPr>
          <p:cNvPr id="9" name="Freeform: Shape 58">
            <a:extLst>
              <a:ext uri="{FF2B5EF4-FFF2-40B4-BE49-F238E27FC236}">
                <a16:creationId xmlns:a16="http://schemas.microsoft.com/office/drawing/2014/main" id="{948989CB-9BEE-45ED-9C98-F00F4049BA95}"/>
              </a:ext>
            </a:extLst>
          </p:cNvPr>
          <p:cNvSpPr/>
          <p:nvPr userDrawn="1"/>
        </p:nvSpPr>
        <p:spPr>
          <a:xfrm rot="5400000">
            <a:off x="11755106" y="171449"/>
            <a:ext cx="284494" cy="265444"/>
          </a:xfrm>
          <a:custGeom>
            <a:avLst/>
            <a:gdLst>
              <a:gd name="connsiteX0" fmla="*/ 0 w 284494"/>
              <a:gd name="connsiteY0" fmla="*/ 284494 h 284494"/>
              <a:gd name="connsiteX1" fmla="*/ 0 w 284494"/>
              <a:gd name="connsiteY1" fmla="*/ 0 h 284494"/>
              <a:gd name="connsiteX2" fmla="*/ 57151 w 284494"/>
              <a:gd name="connsiteY2" fmla="*/ 0 h 284494"/>
              <a:gd name="connsiteX3" fmla="*/ 57151 w 284494"/>
              <a:gd name="connsiteY3" fmla="*/ 2 h 284494"/>
              <a:gd name="connsiteX4" fmla="*/ 284494 w 284494"/>
              <a:gd name="connsiteY4" fmla="*/ 2 h 284494"/>
              <a:gd name="connsiteX5" fmla="*/ 284494 w 284494"/>
              <a:gd name="connsiteY5" fmla="*/ 57152 h 284494"/>
              <a:gd name="connsiteX6" fmla="*/ 57151 w 284494"/>
              <a:gd name="connsiteY6" fmla="*/ 57152 h 284494"/>
              <a:gd name="connsiteX7" fmla="*/ 57151 w 284494"/>
              <a:gd name="connsiteY7" fmla="*/ 284494 h 28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494" h="284494">
                <a:moveTo>
                  <a:pt x="0" y="284494"/>
                </a:moveTo>
                <a:lnTo>
                  <a:pt x="0" y="0"/>
                </a:lnTo>
                <a:lnTo>
                  <a:pt x="57151" y="0"/>
                </a:lnTo>
                <a:lnTo>
                  <a:pt x="57151" y="2"/>
                </a:lnTo>
                <a:lnTo>
                  <a:pt x="284494" y="2"/>
                </a:lnTo>
                <a:lnTo>
                  <a:pt x="284494" y="57152"/>
                </a:lnTo>
                <a:lnTo>
                  <a:pt x="57151" y="57152"/>
                </a:lnTo>
                <a:lnTo>
                  <a:pt x="57151" y="284494"/>
                </a:lnTo>
                <a:close/>
              </a:path>
            </a:pathLst>
          </a:custGeom>
          <a:solidFill>
            <a:srgbClr val="ED212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bg1"/>
              </a:solidFill>
            </a:endParaRPr>
          </a:p>
        </p:txBody>
      </p:sp>
      <p:sp>
        <p:nvSpPr>
          <p:cNvPr id="10" name="Slide Number Placeholder 4"/>
          <p:cNvSpPr txBox="1">
            <a:spLocks/>
          </p:cNvSpPr>
          <p:nvPr userDrawn="1"/>
        </p:nvSpPr>
        <p:spPr>
          <a:xfrm>
            <a:off x="11414987" y="231987"/>
            <a:ext cx="539516" cy="254515"/>
          </a:xfrm>
          <a:prstGeom prst="rect">
            <a:avLst/>
          </a:prstGeom>
        </p:spPr>
        <p:txBody>
          <a:bodyPr vert="horz" lIns="91440" tIns="45720" rIns="91440" bIns="45720" rtlCol="0" anchor="ctr"/>
          <a:lstStyle>
            <a:defPPr>
              <a:defRPr lang="es-N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52E3-FF0D-475A-87AB-815FB2D79B8D}" type="slidenum">
              <a:rPr lang="en-US" smtClean="0">
                <a:solidFill>
                  <a:schemeClr val="bg1">
                    <a:lumMod val="50000"/>
                  </a:schemeClr>
                </a:solidFill>
              </a:rPr>
              <a:pPr/>
              <a:t>‹#›</a:t>
            </a:fld>
            <a:endParaRPr lang="en-US" dirty="0">
              <a:solidFill>
                <a:schemeClr val="bg1">
                  <a:lumMod val="50000"/>
                </a:schemeClr>
              </a:solidFill>
            </a:endParaRPr>
          </a:p>
        </p:txBody>
      </p:sp>
      <p:sp>
        <p:nvSpPr>
          <p:cNvPr id="2" name="Rectangle 1">
            <a:extLst>
              <a:ext uri="{FF2B5EF4-FFF2-40B4-BE49-F238E27FC236}">
                <a16:creationId xmlns:a16="http://schemas.microsoft.com/office/drawing/2014/main" id="{C1428359-8DB8-4C26-8D3C-F5F9254FF346}"/>
              </a:ext>
            </a:extLst>
          </p:cNvPr>
          <p:cNvSpPr/>
          <p:nvPr userDrawn="1"/>
        </p:nvSpPr>
        <p:spPr>
          <a:xfrm>
            <a:off x="0" y="-23730"/>
            <a:ext cx="12192000" cy="688173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01DE2A9-B012-4008-A545-55B7DE4AEE9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37497" y="112661"/>
            <a:ext cx="914402" cy="667513"/>
          </a:xfrm>
          <a:prstGeom prst="rect">
            <a:avLst/>
          </a:prstGeom>
        </p:spPr>
      </p:pic>
      <p:sp>
        <p:nvSpPr>
          <p:cNvPr id="3" name="TextBox 2">
            <a:extLst>
              <a:ext uri="{FF2B5EF4-FFF2-40B4-BE49-F238E27FC236}">
                <a16:creationId xmlns:a16="http://schemas.microsoft.com/office/drawing/2014/main" id="{DD2D6889-C1D9-F0D4-CA48-9CAA9CF86D12}"/>
              </a:ext>
            </a:extLst>
          </p:cNvPr>
          <p:cNvSpPr txBox="1"/>
          <p:nvPr userDrawn="1"/>
        </p:nvSpPr>
        <p:spPr>
          <a:xfrm>
            <a:off x="4911963" y="6519446"/>
            <a:ext cx="2368073" cy="230832"/>
          </a:xfrm>
          <a:prstGeom prst="rect">
            <a:avLst/>
          </a:prstGeom>
          <a:noFill/>
        </p:spPr>
        <p:txBody>
          <a:bodyPr wrap="square" rtlCol="0">
            <a:spAutoFit/>
          </a:bodyPr>
          <a:lstStyle/>
          <a:p>
            <a:pPr algn="ctr"/>
            <a:r>
              <a:rPr lang="en-US" sz="900" b="0" dirty="0">
                <a:solidFill>
                  <a:schemeClr val="bg1">
                    <a:lumMod val="75000"/>
                  </a:schemeClr>
                </a:solidFill>
              </a:rPr>
              <a:t>All rights</a:t>
            </a:r>
            <a:r>
              <a:rPr lang="en-US" sz="900" b="0" baseline="0" dirty="0">
                <a:solidFill>
                  <a:schemeClr val="bg1">
                    <a:lumMod val="75000"/>
                  </a:schemeClr>
                </a:solidFill>
              </a:rPr>
              <a:t> reserved ©2024</a:t>
            </a:r>
            <a:endParaRPr lang="en-US" sz="900" b="0" dirty="0">
              <a:solidFill>
                <a:schemeClr val="bg1">
                  <a:lumMod val="75000"/>
                </a:schemeClr>
              </a:solidFill>
            </a:endParaRPr>
          </a:p>
        </p:txBody>
      </p:sp>
    </p:spTree>
    <p:extLst>
      <p:ext uri="{BB962C8B-B14F-4D97-AF65-F5344CB8AC3E}">
        <p14:creationId xmlns:p14="http://schemas.microsoft.com/office/powerpoint/2010/main" val="155589915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p strip">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2CD6EFD-234B-4321-AECE-BE3BEC7FA497}"/>
              </a:ext>
            </a:extLst>
          </p:cNvPr>
          <p:cNvSpPr/>
          <p:nvPr userDrawn="1"/>
        </p:nvSpPr>
        <p:spPr>
          <a:xfrm>
            <a:off x="0" y="0"/>
            <a:ext cx="12192000" cy="3478129"/>
          </a:xfrm>
          <a:prstGeom prst="rect">
            <a:avLst/>
          </a:prstGeom>
          <a:gradFill>
            <a:gsLst>
              <a:gs pos="22000">
                <a:srgbClr val="CFA160">
                  <a:alpha val="88000"/>
                </a:srgbClr>
              </a:gs>
              <a:gs pos="75000">
                <a:srgbClr val="ECDBC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77"/>
          <p:cNvSpPr>
            <a:spLocks noGrp="1"/>
          </p:cNvSpPr>
          <p:nvPr>
            <p:ph type="body" sz="quarter" idx="10"/>
          </p:nvPr>
        </p:nvSpPr>
        <p:spPr>
          <a:xfrm>
            <a:off x="911225" y="544462"/>
            <a:ext cx="10369550" cy="463557"/>
          </a:xfrm>
        </p:spPr>
        <p:txBody>
          <a:bodyPr>
            <a:noAutofit/>
          </a:bodyPr>
          <a:lstStyle>
            <a:lvl1pPr marL="0" indent="0" algn="ctr">
              <a:buNone/>
              <a:defRPr sz="3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7" name="Text Placeholder 25"/>
          <p:cNvSpPr>
            <a:spLocks noGrp="1"/>
          </p:cNvSpPr>
          <p:nvPr>
            <p:ph type="body" sz="quarter" idx="11"/>
          </p:nvPr>
        </p:nvSpPr>
        <p:spPr>
          <a:xfrm>
            <a:off x="2190750" y="1021528"/>
            <a:ext cx="7810500" cy="492185"/>
          </a:xfrm>
        </p:spPr>
        <p:txBody>
          <a:bodyPr anchor="ctr">
            <a:normAutofit/>
          </a:bodyPr>
          <a:lstStyle>
            <a:lvl1pPr marL="0" indent="0" algn="ctr">
              <a:buNone/>
              <a:defRPr sz="2000" b="0" baseline="0">
                <a:solidFill>
                  <a:schemeClr val="bg1"/>
                </a:solidFill>
              </a:defRPr>
            </a:lvl1pPr>
          </a:lstStyle>
          <a:p>
            <a:pPr lvl="0"/>
            <a:r>
              <a:rPr lang="en-US"/>
              <a:t>Click to edit Master text styles</a:t>
            </a:r>
          </a:p>
        </p:txBody>
      </p:sp>
      <p:sp>
        <p:nvSpPr>
          <p:cNvPr id="9" name="Freeform: Shape 58">
            <a:extLst>
              <a:ext uri="{FF2B5EF4-FFF2-40B4-BE49-F238E27FC236}">
                <a16:creationId xmlns:a16="http://schemas.microsoft.com/office/drawing/2014/main" id="{948989CB-9BEE-45ED-9C98-F00F4049BA95}"/>
              </a:ext>
            </a:extLst>
          </p:cNvPr>
          <p:cNvSpPr/>
          <p:nvPr userDrawn="1"/>
        </p:nvSpPr>
        <p:spPr>
          <a:xfrm rot="5400000">
            <a:off x="11755106" y="171449"/>
            <a:ext cx="284494" cy="265444"/>
          </a:xfrm>
          <a:custGeom>
            <a:avLst/>
            <a:gdLst>
              <a:gd name="connsiteX0" fmla="*/ 0 w 284494"/>
              <a:gd name="connsiteY0" fmla="*/ 284494 h 284494"/>
              <a:gd name="connsiteX1" fmla="*/ 0 w 284494"/>
              <a:gd name="connsiteY1" fmla="*/ 0 h 284494"/>
              <a:gd name="connsiteX2" fmla="*/ 57151 w 284494"/>
              <a:gd name="connsiteY2" fmla="*/ 0 h 284494"/>
              <a:gd name="connsiteX3" fmla="*/ 57151 w 284494"/>
              <a:gd name="connsiteY3" fmla="*/ 2 h 284494"/>
              <a:gd name="connsiteX4" fmla="*/ 284494 w 284494"/>
              <a:gd name="connsiteY4" fmla="*/ 2 h 284494"/>
              <a:gd name="connsiteX5" fmla="*/ 284494 w 284494"/>
              <a:gd name="connsiteY5" fmla="*/ 57152 h 284494"/>
              <a:gd name="connsiteX6" fmla="*/ 57151 w 284494"/>
              <a:gd name="connsiteY6" fmla="*/ 57152 h 284494"/>
              <a:gd name="connsiteX7" fmla="*/ 57151 w 284494"/>
              <a:gd name="connsiteY7" fmla="*/ 284494 h 28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494" h="284494">
                <a:moveTo>
                  <a:pt x="0" y="284494"/>
                </a:moveTo>
                <a:lnTo>
                  <a:pt x="0" y="0"/>
                </a:lnTo>
                <a:lnTo>
                  <a:pt x="57151" y="0"/>
                </a:lnTo>
                <a:lnTo>
                  <a:pt x="57151" y="2"/>
                </a:lnTo>
                <a:lnTo>
                  <a:pt x="284494" y="2"/>
                </a:lnTo>
                <a:lnTo>
                  <a:pt x="284494" y="57152"/>
                </a:lnTo>
                <a:lnTo>
                  <a:pt x="57151" y="57152"/>
                </a:lnTo>
                <a:lnTo>
                  <a:pt x="57151" y="284494"/>
                </a:lnTo>
                <a:close/>
              </a:path>
            </a:pathLst>
          </a:custGeom>
          <a:solidFill>
            <a:srgbClr val="ED212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bg1"/>
              </a:solidFill>
            </a:endParaRPr>
          </a:p>
        </p:txBody>
      </p:sp>
      <p:sp>
        <p:nvSpPr>
          <p:cNvPr id="10" name="Slide Number Placeholder 4"/>
          <p:cNvSpPr txBox="1">
            <a:spLocks/>
          </p:cNvSpPr>
          <p:nvPr userDrawn="1"/>
        </p:nvSpPr>
        <p:spPr>
          <a:xfrm>
            <a:off x="11414987" y="231987"/>
            <a:ext cx="539516" cy="254515"/>
          </a:xfrm>
          <a:prstGeom prst="rect">
            <a:avLst/>
          </a:prstGeom>
        </p:spPr>
        <p:txBody>
          <a:bodyPr vert="horz" lIns="91440" tIns="45720" rIns="91440" bIns="45720" rtlCol="0" anchor="ctr"/>
          <a:lstStyle>
            <a:defPPr>
              <a:defRPr lang="es-N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52E3-FF0D-475A-87AB-815FB2D79B8D}" type="slidenum">
              <a:rPr lang="en-US" smtClean="0">
                <a:solidFill>
                  <a:schemeClr val="bg1">
                    <a:lumMod val="50000"/>
                  </a:schemeClr>
                </a:solidFill>
              </a:rPr>
              <a:pPr/>
              <a:t>‹#›</a:t>
            </a:fld>
            <a:endParaRPr lang="en-US" dirty="0">
              <a:solidFill>
                <a:schemeClr val="bg1">
                  <a:lumMod val="50000"/>
                </a:schemeClr>
              </a:solidFill>
            </a:endParaRPr>
          </a:p>
        </p:txBody>
      </p:sp>
      <p:sp>
        <p:nvSpPr>
          <p:cNvPr id="2" name="Rectangle 1">
            <a:extLst>
              <a:ext uri="{FF2B5EF4-FFF2-40B4-BE49-F238E27FC236}">
                <a16:creationId xmlns:a16="http://schemas.microsoft.com/office/drawing/2014/main" id="{27BB544A-E1A1-4F65-9123-ADCC16C4A44F}"/>
              </a:ext>
            </a:extLst>
          </p:cNvPr>
          <p:cNvSpPr/>
          <p:nvPr userDrawn="1"/>
        </p:nvSpPr>
        <p:spPr>
          <a:xfrm>
            <a:off x="0" y="-23730"/>
            <a:ext cx="12192000" cy="688173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E7A32A6-FBCE-4C87-AEF5-E02636B7260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37497" y="112661"/>
            <a:ext cx="914402" cy="667513"/>
          </a:xfrm>
          <a:prstGeom prst="rect">
            <a:avLst/>
          </a:prstGeom>
        </p:spPr>
      </p:pic>
      <p:sp>
        <p:nvSpPr>
          <p:cNvPr id="3" name="TextBox 2">
            <a:extLst>
              <a:ext uri="{FF2B5EF4-FFF2-40B4-BE49-F238E27FC236}">
                <a16:creationId xmlns:a16="http://schemas.microsoft.com/office/drawing/2014/main" id="{69CB5954-E7B2-9B3C-A5DF-74CF0860780E}"/>
              </a:ext>
            </a:extLst>
          </p:cNvPr>
          <p:cNvSpPr txBox="1"/>
          <p:nvPr userDrawn="1"/>
        </p:nvSpPr>
        <p:spPr>
          <a:xfrm>
            <a:off x="4911963" y="6519446"/>
            <a:ext cx="2368073" cy="230832"/>
          </a:xfrm>
          <a:prstGeom prst="rect">
            <a:avLst/>
          </a:prstGeom>
          <a:noFill/>
        </p:spPr>
        <p:txBody>
          <a:bodyPr wrap="square" rtlCol="0">
            <a:spAutoFit/>
          </a:bodyPr>
          <a:lstStyle/>
          <a:p>
            <a:pPr algn="ctr"/>
            <a:r>
              <a:rPr lang="en-US" sz="900" b="0" dirty="0">
                <a:solidFill>
                  <a:schemeClr val="bg1">
                    <a:lumMod val="75000"/>
                  </a:schemeClr>
                </a:solidFill>
              </a:rPr>
              <a:t>All rights</a:t>
            </a:r>
            <a:r>
              <a:rPr lang="en-US" sz="900" b="0" baseline="0" dirty="0">
                <a:solidFill>
                  <a:schemeClr val="bg1">
                    <a:lumMod val="75000"/>
                  </a:schemeClr>
                </a:solidFill>
              </a:rPr>
              <a:t> reserved ©2024</a:t>
            </a:r>
            <a:endParaRPr lang="en-US" sz="900" b="0" dirty="0">
              <a:solidFill>
                <a:schemeClr val="bg1">
                  <a:lumMod val="75000"/>
                </a:schemeClr>
              </a:solidFill>
            </a:endParaRPr>
          </a:p>
        </p:txBody>
      </p:sp>
    </p:spTree>
    <p:extLst>
      <p:ext uri="{BB962C8B-B14F-4D97-AF65-F5344CB8AC3E}">
        <p14:creationId xmlns:p14="http://schemas.microsoft.com/office/powerpoint/2010/main" val="3071556924"/>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 you">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5978517-CDC3-4B36-AEDD-FC0B8E4A348A}"/>
              </a:ext>
            </a:extLst>
          </p:cNvPr>
          <p:cNvSpPr/>
          <p:nvPr userDrawn="1"/>
        </p:nvSpPr>
        <p:spPr>
          <a:xfrm>
            <a:off x="1276053" y="2195920"/>
            <a:ext cx="9639894" cy="3328981"/>
          </a:xfrm>
          <a:prstGeom prst="rect">
            <a:avLst/>
          </a:prstGeom>
          <a:solidFill>
            <a:srgbClr val="D7D2ED"/>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D"/>
          </a:p>
        </p:txBody>
      </p:sp>
      <p:sp>
        <p:nvSpPr>
          <p:cNvPr id="7" name="Rectangle 6">
            <a:extLst>
              <a:ext uri="{FF2B5EF4-FFF2-40B4-BE49-F238E27FC236}">
                <a16:creationId xmlns:a16="http://schemas.microsoft.com/office/drawing/2014/main" id="{9756DB90-CD96-4834-B9EB-38BC9E3DA314}"/>
              </a:ext>
            </a:extLst>
          </p:cNvPr>
          <p:cNvSpPr/>
          <p:nvPr userDrawn="1"/>
        </p:nvSpPr>
        <p:spPr>
          <a:xfrm>
            <a:off x="2009871" y="692150"/>
            <a:ext cx="4591400" cy="5473700"/>
          </a:xfrm>
          <a:prstGeom prst="rect">
            <a:avLst/>
          </a:prstGeom>
          <a:gradFill flip="none" rotWithShape="1">
            <a:gsLst>
              <a:gs pos="17000">
                <a:srgbClr val="CFA160"/>
              </a:gs>
              <a:gs pos="100000">
                <a:srgbClr val="ECDBC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D"/>
          </a:p>
        </p:txBody>
      </p:sp>
      <p:sp>
        <p:nvSpPr>
          <p:cNvPr id="9" name="Freeform: Shape 58">
            <a:extLst>
              <a:ext uri="{FF2B5EF4-FFF2-40B4-BE49-F238E27FC236}">
                <a16:creationId xmlns:a16="http://schemas.microsoft.com/office/drawing/2014/main" id="{948989CB-9BEE-45ED-9C98-F00F4049BA95}"/>
              </a:ext>
            </a:extLst>
          </p:cNvPr>
          <p:cNvSpPr/>
          <p:nvPr userDrawn="1"/>
        </p:nvSpPr>
        <p:spPr>
          <a:xfrm rot="5400000">
            <a:off x="11755106" y="171449"/>
            <a:ext cx="284494" cy="265444"/>
          </a:xfrm>
          <a:custGeom>
            <a:avLst/>
            <a:gdLst>
              <a:gd name="connsiteX0" fmla="*/ 0 w 284494"/>
              <a:gd name="connsiteY0" fmla="*/ 284494 h 284494"/>
              <a:gd name="connsiteX1" fmla="*/ 0 w 284494"/>
              <a:gd name="connsiteY1" fmla="*/ 0 h 284494"/>
              <a:gd name="connsiteX2" fmla="*/ 57151 w 284494"/>
              <a:gd name="connsiteY2" fmla="*/ 0 h 284494"/>
              <a:gd name="connsiteX3" fmla="*/ 57151 w 284494"/>
              <a:gd name="connsiteY3" fmla="*/ 2 h 284494"/>
              <a:gd name="connsiteX4" fmla="*/ 284494 w 284494"/>
              <a:gd name="connsiteY4" fmla="*/ 2 h 284494"/>
              <a:gd name="connsiteX5" fmla="*/ 284494 w 284494"/>
              <a:gd name="connsiteY5" fmla="*/ 57152 h 284494"/>
              <a:gd name="connsiteX6" fmla="*/ 57151 w 284494"/>
              <a:gd name="connsiteY6" fmla="*/ 57152 h 284494"/>
              <a:gd name="connsiteX7" fmla="*/ 57151 w 284494"/>
              <a:gd name="connsiteY7" fmla="*/ 284494 h 28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494" h="284494">
                <a:moveTo>
                  <a:pt x="0" y="284494"/>
                </a:moveTo>
                <a:lnTo>
                  <a:pt x="0" y="0"/>
                </a:lnTo>
                <a:lnTo>
                  <a:pt x="57151" y="0"/>
                </a:lnTo>
                <a:lnTo>
                  <a:pt x="57151" y="2"/>
                </a:lnTo>
                <a:lnTo>
                  <a:pt x="284494" y="2"/>
                </a:lnTo>
                <a:lnTo>
                  <a:pt x="284494" y="57152"/>
                </a:lnTo>
                <a:lnTo>
                  <a:pt x="57151" y="57152"/>
                </a:lnTo>
                <a:lnTo>
                  <a:pt x="57151" y="284494"/>
                </a:lnTo>
                <a:close/>
              </a:path>
            </a:pathLst>
          </a:custGeom>
          <a:solidFill>
            <a:srgbClr val="ED212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bg1"/>
              </a:solidFill>
            </a:endParaRPr>
          </a:p>
        </p:txBody>
      </p:sp>
      <p:sp>
        <p:nvSpPr>
          <p:cNvPr id="10" name="Slide Number Placeholder 4"/>
          <p:cNvSpPr txBox="1">
            <a:spLocks/>
          </p:cNvSpPr>
          <p:nvPr userDrawn="1"/>
        </p:nvSpPr>
        <p:spPr>
          <a:xfrm>
            <a:off x="11414987" y="231987"/>
            <a:ext cx="539516" cy="254515"/>
          </a:xfrm>
          <a:prstGeom prst="rect">
            <a:avLst/>
          </a:prstGeom>
        </p:spPr>
        <p:txBody>
          <a:bodyPr vert="horz" lIns="91440" tIns="45720" rIns="91440" bIns="45720" rtlCol="0" anchor="ctr"/>
          <a:lstStyle>
            <a:defPPr>
              <a:defRPr lang="es-N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52E3-FF0D-475A-87AB-815FB2D79B8D}" type="slidenum">
              <a:rPr lang="en-US" smtClean="0">
                <a:solidFill>
                  <a:schemeClr val="bg1">
                    <a:lumMod val="50000"/>
                  </a:schemeClr>
                </a:solidFill>
              </a:rPr>
              <a:pPr/>
              <a:t>‹#›</a:t>
            </a:fld>
            <a:endParaRPr lang="en-US" dirty="0">
              <a:solidFill>
                <a:schemeClr val="bg1">
                  <a:lumMod val="50000"/>
                </a:schemeClr>
              </a:solidFill>
            </a:endParaRPr>
          </a:p>
        </p:txBody>
      </p:sp>
      <p:sp>
        <p:nvSpPr>
          <p:cNvPr id="2" name="Rectangle 1">
            <a:extLst>
              <a:ext uri="{FF2B5EF4-FFF2-40B4-BE49-F238E27FC236}">
                <a16:creationId xmlns:a16="http://schemas.microsoft.com/office/drawing/2014/main" id="{CB645A66-AA89-4C74-A23F-21C40F68C12E}"/>
              </a:ext>
            </a:extLst>
          </p:cNvPr>
          <p:cNvSpPr/>
          <p:nvPr userDrawn="1"/>
        </p:nvSpPr>
        <p:spPr>
          <a:xfrm>
            <a:off x="0" y="-23730"/>
            <a:ext cx="12192000" cy="688173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68235D9-CFF7-41E5-9F57-CC69BDF7F7F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37497" y="112661"/>
            <a:ext cx="914402" cy="667513"/>
          </a:xfrm>
          <a:prstGeom prst="rect">
            <a:avLst/>
          </a:prstGeom>
        </p:spPr>
      </p:pic>
    </p:spTree>
    <p:extLst>
      <p:ext uri="{BB962C8B-B14F-4D97-AF65-F5344CB8AC3E}">
        <p14:creationId xmlns:p14="http://schemas.microsoft.com/office/powerpoint/2010/main" val="2071411037"/>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43077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cons 2">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676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ransition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56073D-9B09-42BE-9AA7-D2DC7D440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9801"/>
          </a:xfrm>
          <a:prstGeom prst="rect">
            <a:avLst/>
          </a:prstGeom>
        </p:spPr>
      </p:pic>
      <p:sp>
        <p:nvSpPr>
          <p:cNvPr id="8" name="Title 1">
            <a:extLst>
              <a:ext uri="{FF2B5EF4-FFF2-40B4-BE49-F238E27FC236}">
                <a16:creationId xmlns:a16="http://schemas.microsoft.com/office/drawing/2014/main" id="{FE85A3D8-0F3A-46D9-9C24-E6DD9AF07D7B}"/>
              </a:ext>
            </a:extLst>
          </p:cNvPr>
          <p:cNvSpPr>
            <a:spLocks noGrp="1"/>
          </p:cNvSpPr>
          <p:nvPr>
            <p:ph type="title" hasCustomPrompt="1"/>
          </p:nvPr>
        </p:nvSpPr>
        <p:spPr>
          <a:xfrm>
            <a:off x="171812" y="5750125"/>
            <a:ext cx="8489065" cy="930960"/>
          </a:xfrm>
          <a:effectLst/>
        </p:spPr>
        <p:txBody>
          <a:bodyPr anchor="b">
            <a:noAutofit/>
          </a:bodyPr>
          <a:lstStyle>
            <a:lvl1pPr algn="l">
              <a:defRPr lang="en-US" sz="5400" kern="1200" baseline="0" dirty="0">
                <a:solidFill>
                  <a:schemeClr val="bg1"/>
                </a:solidFill>
                <a:latin typeface="Calibri" panose="020F0502020204030204" pitchFamily="34" charset="0"/>
                <a:ea typeface="+mn-ea"/>
                <a:cs typeface="+mn-cs"/>
              </a:defRPr>
            </a:lvl1pPr>
          </a:lstStyle>
          <a:p>
            <a:r>
              <a:rPr lang="en-US" dirty="0"/>
              <a:t>Click to Edit master file</a:t>
            </a:r>
          </a:p>
        </p:txBody>
      </p:sp>
    </p:spTree>
    <p:extLst>
      <p:ext uri="{BB962C8B-B14F-4D97-AF65-F5344CB8AC3E}">
        <p14:creationId xmlns:p14="http://schemas.microsoft.com/office/powerpoint/2010/main" val="29166289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ransition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016608-42FA-4F40-B348-D7E5A2392F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01"/>
            <a:ext cx="12190399" cy="6858901"/>
          </a:xfrm>
          <a:prstGeom prst="rect">
            <a:avLst/>
          </a:prstGeom>
        </p:spPr>
      </p:pic>
      <p:sp>
        <p:nvSpPr>
          <p:cNvPr id="8" name="Title 1">
            <a:extLst>
              <a:ext uri="{FF2B5EF4-FFF2-40B4-BE49-F238E27FC236}">
                <a16:creationId xmlns:a16="http://schemas.microsoft.com/office/drawing/2014/main" id="{1C2705D6-E869-4E1C-A04C-65FA066E2A46}"/>
              </a:ext>
            </a:extLst>
          </p:cNvPr>
          <p:cNvSpPr>
            <a:spLocks noGrp="1"/>
          </p:cNvSpPr>
          <p:nvPr>
            <p:ph type="title" hasCustomPrompt="1"/>
          </p:nvPr>
        </p:nvSpPr>
        <p:spPr>
          <a:xfrm>
            <a:off x="171812" y="5750125"/>
            <a:ext cx="8489065" cy="930960"/>
          </a:xfrm>
          <a:effectLst/>
        </p:spPr>
        <p:txBody>
          <a:bodyPr anchor="b">
            <a:noAutofit/>
          </a:bodyPr>
          <a:lstStyle>
            <a:lvl1pPr algn="l">
              <a:defRPr lang="en-US" sz="5400" kern="1200" baseline="0" dirty="0">
                <a:solidFill>
                  <a:schemeClr val="bg1"/>
                </a:solidFill>
                <a:latin typeface="Calibri" panose="020F0502020204030204" pitchFamily="34" charset="0"/>
                <a:ea typeface="+mn-ea"/>
                <a:cs typeface="+mn-cs"/>
              </a:defRPr>
            </a:lvl1pPr>
          </a:lstStyle>
          <a:p>
            <a:r>
              <a:rPr lang="en-US" dirty="0"/>
              <a:t>Click to Edit master file</a:t>
            </a:r>
          </a:p>
        </p:txBody>
      </p:sp>
    </p:spTree>
    <p:extLst>
      <p:ext uri="{BB962C8B-B14F-4D97-AF65-F5344CB8AC3E}">
        <p14:creationId xmlns:p14="http://schemas.microsoft.com/office/powerpoint/2010/main" val="5800998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ransition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DCFE18-EFCC-4E5D-A938-6EBDAB4B53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798" cy="6858000"/>
          </a:xfrm>
          <a:prstGeom prst="rect">
            <a:avLst/>
          </a:prstGeom>
        </p:spPr>
      </p:pic>
      <p:sp>
        <p:nvSpPr>
          <p:cNvPr id="4" name="Title 1">
            <a:extLst>
              <a:ext uri="{FF2B5EF4-FFF2-40B4-BE49-F238E27FC236}">
                <a16:creationId xmlns:a16="http://schemas.microsoft.com/office/drawing/2014/main" id="{34B4FD77-D6A1-4C20-80C1-51726D80552A}"/>
              </a:ext>
            </a:extLst>
          </p:cNvPr>
          <p:cNvSpPr>
            <a:spLocks noGrp="1"/>
          </p:cNvSpPr>
          <p:nvPr>
            <p:ph type="title" hasCustomPrompt="1"/>
          </p:nvPr>
        </p:nvSpPr>
        <p:spPr>
          <a:xfrm>
            <a:off x="171812" y="5750125"/>
            <a:ext cx="8489065" cy="930960"/>
          </a:xfrm>
          <a:effectLst/>
        </p:spPr>
        <p:txBody>
          <a:bodyPr anchor="b">
            <a:noAutofit/>
          </a:bodyPr>
          <a:lstStyle>
            <a:lvl1pPr algn="l">
              <a:defRPr lang="en-US" sz="5400" kern="1200" baseline="0" dirty="0">
                <a:solidFill>
                  <a:schemeClr val="bg1"/>
                </a:solidFill>
                <a:latin typeface="Calibri" panose="020F0502020204030204" pitchFamily="34" charset="0"/>
                <a:ea typeface="+mn-ea"/>
                <a:cs typeface="+mn-cs"/>
              </a:defRPr>
            </a:lvl1pPr>
          </a:lstStyle>
          <a:p>
            <a:r>
              <a:rPr lang="en-US" dirty="0"/>
              <a:t>Click to Edit master file</a:t>
            </a:r>
          </a:p>
        </p:txBody>
      </p:sp>
    </p:spTree>
    <p:extLst>
      <p:ext uri="{BB962C8B-B14F-4D97-AF65-F5344CB8AC3E}">
        <p14:creationId xmlns:p14="http://schemas.microsoft.com/office/powerpoint/2010/main" val="3428589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Rectangle 1"/>
          <p:cNvSpPr/>
          <p:nvPr userDrawn="1"/>
        </p:nvSpPr>
        <p:spPr>
          <a:xfrm>
            <a:off x="0" y="0"/>
            <a:ext cx="469466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EC6CC2B7-2B21-4B7C-ACA5-4827B5DFCD9C}"/>
              </a:ext>
            </a:extLst>
          </p:cNvPr>
          <p:cNvGrpSpPr/>
          <p:nvPr userDrawn="1"/>
        </p:nvGrpSpPr>
        <p:grpSpPr>
          <a:xfrm rot="10800000">
            <a:off x="3082063" y="4511493"/>
            <a:ext cx="2774244" cy="1644617"/>
            <a:chOff x="9140573" y="1566503"/>
            <a:chExt cx="2774950" cy="2492710"/>
          </a:xfrm>
        </p:grpSpPr>
        <p:cxnSp>
          <p:nvCxnSpPr>
            <p:cNvPr id="10" name="Straight Connector 9">
              <a:extLst>
                <a:ext uri="{FF2B5EF4-FFF2-40B4-BE49-F238E27FC236}">
                  <a16:creationId xmlns:a16="http://schemas.microsoft.com/office/drawing/2014/main" id="{3118778A-FBF6-4DAC-B46C-C05B3B40FE56}"/>
                </a:ext>
              </a:extLst>
            </p:cNvPr>
            <p:cNvCxnSpPr>
              <a:cxnSpLocks/>
            </p:cNvCxnSpPr>
            <p:nvPr/>
          </p:nvCxnSpPr>
          <p:spPr>
            <a:xfrm rot="10800000">
              <a:off x="9140573" y="4059211"/>
              <a:ext cx="1398988" cy="0"/>
            </a:xfrm>
            <a:prstGeom prst="line">
              <a:avLst/>
            </a:prstGeom>
            <a:noFill/>
            <a:ln w="12700" cap="rnd">
              <a:solidFill>
                <a:srgbClr val="D7D8DC"/>
              </a:solidFill>
              <a:prstDash val="solid"/>
              <a:round/>
            </a:ln>
          </p:spPr>
          <p:style>
            <a:lnRef idx="2">
              <a:schemeClr val="accent1">
                <a:shade val="50000"/>
              </a:schemeClr>
            </a:lnRef>
            <a:fillRef idx="1">
              <a:schemeClr val="accent1"/>
            </a:fillRef>
            <a:effectRef idx="0">
              <a:schemeClr val="accent1"/>
            </a:effectRef>
            <a:fontRef idx="minor">
              <a:schemeClr val="lt1"/>
            </a:fontRef>
          </p:style>
        </p:cxnSp>
        <p:cxnSp>
          <p:nvCxnSpPr>
            <p:cNvPr id="11" name="Straight Connector 10">
              <a:extLst>
                <a:ext uri="{FF2B5EF4-FFF2-40B4-BE49-F238E27FC236}">
                  <a16:creationId xmlns:a16="http://schemas.microsoft.com/office/drawing/2014/main" id="{679D35DC-CF7B-4078-830B-79A5D9086D5C}"/>
                </a:ext>
              </a:extLst>
            </p:cNvPr>
            <p:cNvCxnSpPr>
              <a:cxnSpLocks/>
            </p:cNvCxnSpPr>
            <p:nvPr/>
          </p:nvCxnSpPr>
          <p:spPr>
            <a:xfrm flipV="1">
              <a:off x="9140573" y="1566503"/>
              <a:ext cx="0" cy="2492710"/>
            </a:xfrm>
            <a:prstGeom prst="line">
              <a:avLst/>
            </a:prstGeom>
            <a:noFill/>
            <a:ln w="12700" cap="rnd">
              <a:solidFill>
                <a:srgbClr val="D7D8DC"/>
              </a:solidFill>
              <a:prstDash val="solid"/>
              <a:round/>
            </a:ln>
          </p:spPr>
          <p:style>
            <a:lnRef idx="2">
              <a:schemeClr val="accent1">
                <a:shade val="50000"/>
              </a:schemeClr>
            </a:lnRef>
            <a:fillRef idx="1">
              <a:schemeClr val="accent1"/>
            </a:fillRef>
            <a:effectRef idx="0">
              <a:schemeClr val="accent1"/>
            </a:effectRef>
            <a:fontRef idx="minor">
              <a:schemeClr val="lt1"/>
            </a:fontRef>
          </p:style>
        </p:cxnSp>
        <p:cxnSp>
          <p:nvCxnSpPr>
            <p:cNvPr id="12" name="Straight Connector 11">
              <a:extLst>
                <a:ext uri="{FF2B5EF4-FFF2-40B4-BE49-F238E27FC236}">
                  <a16:creationId xmlns:a16="http://schemas.microsoft.com/office/drawing/2014/main" id="{2FECB315-E1CD-402B-B13A-47A2F76EFBC7}"/>
                </a:ext>
              </a:extLst>
            </p:cNvPr>
            <p:cNvCxnSpPr>
              <a:cxnSpLocks/>
            </p:cNvCxnSpPr>
            <p:nvPr/>
          </p:nvCxnSpPr>
          <p:spPr>
            <a:xfrm flipH="1">
              <a:off x="9140574" y="1566503"/>
              <a:ext cx="2774949" cy="0"/>
            </a:xfrm>
            <a:prstGeom prst="line">
              <a:avLst/>
            </a:prstGeom>
            <a:noFill/>
            <a:ln w="12700" cap="rnd">
              <a:solidFill>
                <a:srgbClr val="D7D8DC"/>
              </a:solidFill>
              <a:prstDash val="solid"/>
              <a:round/>
            </a:ln>
          </p:spPr>
          <p:style>
            <a:lnRef idx="2">
              <a:schemeClr val="accent1">
                <a:shade val="50000"/>
              </a:schemeClr>
            </a:lnRef>
            <a:fillRef idx="1">
              <a:schemeClr val="accent1"/>
            </a:fillRef>
            <a:effectRef idx="0">
              <a:schemeClr val="accent1"/>
            </a:effectRef>
            <a:fontRef idx="minor">
              <a:schemeClr val="lt1"/>
            </a:fontRef>
          </p:style>
        </p:cxnSp>
      </p:grpSp>
      <p:sp>
        <p:nvSpPr>
          <p:cNvPr id="47" name="Freeform: Shape 58">
            <a:extLst>
              <a:ext uri="{FF2B5EF4-FFF2-40B4-BE49-F238E27FC236}">
                <a16:creationId xmlns:a16="http://schemas.microsoft.com/office/drawing/2014/main" id="{948989CB-9BEE-45ED-9C98-F00F4049BA95}"/>
              </a:ext>
            </a:extLst>
          </p:cNvPr>
          <p:cNvSpPr/>
          <p:nvPr userDrawn="1"/>
        </p:nvSpPr>
        <p:spPr>
          <a:xfrm rot="5400000">
            <a:off x="11755106" y="171449"/>
            <a:ext cx="284494" cy="265444"/>
          </a:xfrm>
          <a:custGeom>
            <a:avLst/>
            <a:gdLst>
              <a:gd name="connsiteX0" fmla="*/ 0 w 284494"/>
              <a:gd name="connsiteY0" fmla="*/ 284494 h 284494"/>
              <a:gd name="connsiteX1" fmla="*/ 0 w 284494"/>
              <a:gd name="connsiteY1" fmla="*/ 0 h 284494"/>
              <a:gd name="connsiteX2" fmla="*/ 57151 w 284494"/>
              <a:gd name="connsiteY2" fmla="*/ 0 h 284494"/>
              <a:gd name="connsiteX3" fmla="*/ 57151 w 284494"/>
              <a:gd name="connsiteY3" fmla="*/ 2 h 284494"/>
              <a:gd name="connsiteX4" fmla="*/ 284494 w 284494"/>
              <a:gd name="connsiteY4" fmla="*/ 2 h 284494"/>
              <a:gd name="connsiteX5" fmla="*/ 284494 w 284494"/>
              <a:gd name="connsiteY5" fmla="*/ 57152 h 284494"/>
              <a:gd name="connsiteX6" fmla="*/ 57151 w 284494"/>
              <a:gd name="connsiteY6" fmla="*/ 57152 h 284494"/>
              <a:gd name="connsiteX7" fmla="*/ 57151 w 284494"/>
              <a:gd name="connsiteY7" fmla="*/ 284494 h 28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494" h="284494">
                <a:moveTo>
                  <a:pt x="0" y="284494"/>
                </a:moveTo>
                <a:lnTo>
                  <a:pt x="0" y="0"/>
                </a:lnTo>
                <a:lnTo>
                  <a:pt x="57151" y="0"/>
                </a:lnTo>
                <a:lnTo>
                  <a:pt x="57151" y="2"/>
                </a:lnTo>
                <a:lnTo>
                  <a:pt x="284494" y="2"/>
                </a:lnTo>
                <a:lnTo>
                  <a:pt x="284494" y="57152"/>
                </a:lnTo>
                <a:lnTo>
                  <a:pt x="57151" y="57152"/>
                </a:lnTo>
                <a:lnTo>
                  <a:pt x="57151" y="284494"/>
                </a:lnTo>
                <a:close/>
              </a:path>
            </a:pathLst>
          </a:custGeom>
          <a:solidFill>
            <a:srgbClr val="ED212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48" name="Slide Number Placeholder 4"/>
          <p:cNvSpPr txBox="1">
            <a:spLocks/>
          </p:cNvSpPr>
          <p:nvPr userDrawn="1"/>
        </p:nvSpPr>
        <p:spPr>
          <a:xfrm>
            <a:off x="11414987" y="231987"/>
            <a:ext cx="539516" cy="254515"/>
          </a:xfrm>
          <a:prstGeom prst="rect">
            <a:avLst/>
          </a:prstGeom>
        </p:spPr>
        <p:txBody>
          <a:bodyPr vert="horz" lIns="91440" tIns="45720" rIns="91440" bIns="45720" rtlCol="0" anchor="ctr"/>
          <a:lstStyle>
            <a:defPPr>
              <a:defRPr lang="es-N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52E3-FF0D-475A-87AB-815FB2D79B8D}" type="slidenum">
              <a:rPr lang="en-US" smtClean="0">
                <a:solidFill>
                  <a:schemeClr val="bg1">
                    <a:lumMod val="50000"/>
                  </a:schemeClr>
                </a:solidFill>
              </a:rPr>
              <a:pPr/>
              <a:t>‹#›</a:t>
            </a:fld>
            <a:endParaRPr lang="en-US" dirty="0">
              <a:solidFill>
                <a:schemeClr val="bg1">
                  <a:lumMod val="50000"/>
                </a:schemeClr>
              </a:solidFill>
            </a:endParaRPr>
          </a:p>
        </p:txBody>
      </p:sp>
      <p:sp>
        <p:nvSpPr>
          <p:cNvPr id="17" name="TextBox 16"/>
          <p:cNvSpPr txBox="1"/>
          <p:nvPr userDrawn="1"/>
        </p:nvSpPr>
        <p:spPr>
          <a:xfrm>
            <a:off x="4911963" y="6519446"/>
            <a:ext cx="2368073" cy="230832"/>
          </a:xfrm>
          <a:prstGeom prst="rect">
            <a:avLst/>
          </a:prstGeom>
          <a:noFill/>
        </p:spPr>
        <p:txBody>
          <a:bodyPr wrap="square" rtlCol="0">
            <a:spAutoFit/>
          </a:bodyPr>
          <a:lstStyle/>
          <a:p>
            <a:pPr algn="ctr"/>
            <a:r>
              <a:rPr lang="en-US" sz="900" b="0" dirty="0">
                <a:solidFill>
                  <a:schemeClr val="bg1">
                    <a:lumMod val="75000"/>
                  </a:schemeClr>
                </a:solidFill>
              </a:rPr>
              <a:t>All rights</a:t>
            </a:r>
            <a:r>
              <a:rPr lang="en-US" sz="900" b="0" baseline="0" dirty="0">
                <a:solidFill>
                  <a:schemeClr val="bg1">
                    <a:lumMod val="75000"/>
                  </a:schemeClr>
                </a:solidFill>
              </a:rPr>
              <a:t> reserved ©2024</a:t>
            </a:r>
            <a:endParaRPr lang="en-US" sz="900" b="0" dirty="0">
              <a:solidFill>
                <a:schemeClr val="bg1">
                  <a:lumMod val="75000"/>
                </a:schemeClr>
              </a:solidFill>
            </a:endParaRPr>
          </a:p>
        </p:txBody>
      </p:sp>
      <p:sp>
        <p:nvSpPr>
          <p:cNvPr id="8" name="Rectangle 7">
            <a:extLst>
              <a:ext uri="{FF2B5EF4-FFF2-40B4-BE49-F238E27FC236}">
                <a16:creationId xmlns:a16="http://schemas.microsoft.com/office/drawing/2014/main" id="{7AD677B6-8D21-4E88-B273-05611F640214}"/>
              </a:ext>
            </a:extLst>
          </p:cNvPr>
          <p:cNvSpPr/>
          <p:nvPr userDrawn="1"/>
        </p:nvSpPr>
        <p:spPr>
          <a:xfrm>
            <a:off x="1299926" y="1697518"/>
            <a:ext cx="4108051" cy="4053930"/>
          </a:xfrm>
          <a:prstGeom prst="rect">
            <a:avLst/>
          </a:prstGeom>
          <a:gradFill>
            <a:gsLst>
              <a:gs pos="68000">
                <a:srgbClr val="CFA160"/>
              </a:gs>
              <a:gs pos="0">
                <a:srgbClr val="EDDDC5"/>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D" dirty="0"/>
          </a:p>
        </p:txBody>
      </p:sp>
      <p:sp>
        <p:nvSpPr>
          <p:cNvPr id="45" name="Text Placeholder 25"/>
          <p:cNvSpPr>
            <a:spLocks noGrp="1"/>
          </p:cNvSpPr>
          <p:nvPr userDrawn="1">
            <p:ph type="body" sz="quarter" idx="11"/>
          </p:nvPr>
        </p:nvSpPr>
        <p:spPr>
          <a:xfrm>
            <a:off x="2036534" y="3908138"/>
            <a:ext cx="2634834" cy="833796"/>
          </a:xfrm>
        </p:spPr>
        <p:txBody>
          <a:bodyPr>
            <a:normAutofit/>
          </a:bodyPr>
          <a:lstStyle>
            <a:lvl1pPr marL="0" indent="0">
              <a:buNone/>
              <a:defRPr sz="2800" b="0" baseline="0">
                <a:solidFill>
                  <a:schemeClr val="bg1"/>
                </a:solidFill>
              </a:defRPr>
            </a:lvl1pPr>
          </a:lstStyle>
          <a:p>
            <a:pPr lvl="0"/>
            <a:r>
              <a:rPr lang="en-US"/>
              <a:t>Click to edit Master text styles</a:t>
            </a:r>
          </a:p>
        </p:txBody>
      </p:sp>
      <p:sp>
        <p:nvSpPr>
          <p:cNvPr id="44" name="Text Placeholder 25"/>
          <p:cNvSpPr>
            <a:spLocks noGrp="1"/>
          </p:cNvSpPr>
          <p:nvPr userDrawn="1">
            <p:ph type="body" sz="quarter" idx="10" hasCustomPrompt="1"/>
          </p:nvPr>
        </p:nvSpPr>
        <p:spPr>
          <a:xfrm>
            <a:off x="2036534" y="3054455"/>
            <a:ext cx="2634834" cy="833795"/>
          </a:xfrm>
        </p:spPr>
        <p:txBody>
          <a:bodyPr>
            <a:normAutofit/>
          </a:bodyPr>
          <a:lstStyle>
            <a:lvl1pPr marL="0" indent="0">
              <a:buNone/>
              <a:defRPr sz="4800" b="1" baseline="0">
                <a:solidFill>
                  <a:schemeClr val="bg1"/>
                </a:solidFill>
              </a:defRPr>
            </a:lvl1pPr>
          </a:lstStyle>
          <a:p>
            <a:pPr lvl="0"/>
            <a:r>
              <a:rPr lang="en-US" dirty="0"/>
              <a:t>Agenda</a:t>
            </a:r>
          </a:p>
        </p:txBody>
      </p:sp>
      <p:sp>
        <p:nvSpPr>
          <p:cNvPr id="3" name="Rectangle 2">
            <a:extLst>
              <a:ext uri="{FF2B5EF4-FFF2-40B4-BE49-F238E27FC236}">
                <a16:creationId xmlns:a16="http://schemas.microsoft.com/office/drawing/2014/main" id="{17555849-530D-4E7D-8B46-9CD60251039D}"/>
              </a:ext>
            </a:extLst>
          </p:cNvPr>
          <p:cNvSpPr/>
          <p:nvPr userDrawn="1"/>
        </p:nvSpPr>
        <p:spPr>
          <a:xfrm>
            <a:off x="0" y="-23730"/>
            <a:ext cx="12192000" cy="688173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D3BEBC3A-6557-4A3A-BC4A-07C7D408192E}"/>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42898" y="240283"/>
            <a:ext cx="914402" cy="667513"/>
          </a:xfrm>
          <a:prstGeom prst="rect">
            <a:avLst/>
          </a:prstGeom>
        </p:spPr>
      </p:pic>
    </p:spTree>
    <p:extLst>
      <p:ext uri="{BB962C8B-B14F-4D97-AF65-F5344CB8AC3E}">
        <p14:creationId xmlns:p14="http://schemas.microsoft.com/office/powerpoint/2010/main" val="2112627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ransition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B50956-3F2A-4D27-985B-7DDFCD9820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3564" cy="6858000"/>
          </a:xfrm>
          <a:prstGeom prst="rect">
            <a:avLst/>
          </a:prstGeom>
        </p:spPr>
      </p:pic>
      <p:sp>
        <p:nvSpPr>
          <p:cNvPr id="4" name="Title 1">
            <a:extLst>
              <a:ext uri="{FF2B5EF4-FFF2-40B4-BE49-F238E27FC236}">
                <a16:creationId xmlns:a16="http://schemas.microsoft.com/office/drawing/2014/main" id="{09F58C05-4229-4C11-A4CA-6FBD0091C7CC}"/>
              </a:ext>
            </a:extLst>
          </p:cNvPr>
          <p:cNvSpPr>
            <a:spLocks noGrp="1"/>
          </p:cNvSpPr>
          <p:nvPr>
            <p:ph type="title" hasCustomPrompt="1"/>
          </p:nvPr>
        </p:nvSpPr>
        <p:spPr>
          <a:xfrm>
            <a:off x="181972" y="212925"/>
            <a:ext cx="8489065" cy="930960"/>
          </a:xfrm>
          <a:effectLst/>
        </p:spPr>
        <p:txBody>
          <a:bodyPr anchor="b">
            <a:noAutofit/>
          </a:bodyPr>
          <a:lstStyle>
            <a:lvl1pPr algn="l">
              <a:defRPr lang="en-US" sz="5400" kern="1200" baseline="0" dirty="0">
                <a:solidFill>
                  <a:schemeClr val="bg1"/>
                </a:solidFill>
                <a:latin typeface="Calibri" panose="020F0502020204030204" pitchFamily="34" charset="0"/>
                <a:ea typeface="+mn-ea"/>
                <a:cs typeface="+mn-cs"/>
              </a:defRPr>
            </a:lvl1pPr>
          </a:lstStyle>
          <a:p>
            <a:r>
              <a:rPr lang="en-US" dirty="0"/>
              <a:t>Click to Edit master file</a:t>
            </a:r>
          </a:p>
        </p:txBody>
      </p:sp>
    </p:spTree>
    <p:extLst>
      <p:ext uri="{BB962C8B-B14F-4D97-AF65-F5344CB8AC3E}">
        <p14:creationId xmlns:p14="http://schemas.microsoft.com/office/powerpoint/2010/main" val="32822245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ransition 5">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967BA4-797F-404D-9C8D-16F84FD557A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1904"/>
          </a:xfrm>
          <a:prstGeom prst="rect">
            <a:avLst/>
          </a:prstGeom>
        </p:spPr>
      </p:pic>
      <p:sp>
        <p:nvSpPr>
          <p:cNvPr id="3" name="Title 1">
            <a:extLst>
              <a:ext uri="{FF2B5EF4-FFF2-40B4-BE49-F238E27FC236}">
                <a16:creationId xmlns:a16="http://schemas.microsoft.com/office/drawing/2014/main" id="{2F0A0232-A4CB-49FC-9F54-0C5C12347842}"/>
              </a:ext>
            </a:extLst>
          </p:cNvPr>
          <p:cNvSpPr>
            <a:spLocks noGrp="1"/>
          </p:cNvSpPr>
          <p:nvPr>
            <p:ph type="title" hasCustomPrompt="1"/>
          </p:nvPr>
        </p:nvSpPr>
        <p:spPr>
          <a:xfrm>
            <a:off x="171812" y="5750125"/>
            <a:ext cx="8489065" cy="930960"/>
          </a:xfrm>
          <a:effectLst/>
        </p:spPr>
        <p:txBody>
          <a:bodyPr anchor="b">
            <a:noAutofit/>
          </a:bodyPr>
          <a:lstStyle>
            <a:lvl1pPr algn="l">
              <a:defRPr lang="en-US" sz="5400" kern="1200" baseline="0" dirty="0">
                <a:solidFill>
                  <a:schemeClr val="bg1"/>
                </a:solidFill>
                <a:latin typeface="Calibri" panose="020F0502020204030204" pitchFamily="34" charset="0"/>
                <a:ea typeface="+mn-ea"/>
                <a:cs typeface="+mn-cs"/>
              </a:defRPr>
            </a:lvl1pPr>
          </a:lstStyle>
          <a:p>
            <a:r>
              <a:rPr lang="en-US" dirty="0"/>
              <a:t>Click to Edit master file</a:t>
            </a:r>
          </a:p>
        </p:txBody>
      </p:sp>
    </p:spTree>
    <p:extLst>
      <p:ext uri="{BB962C8B-B14F-4D97-AF65-F5344CB8AC3E}">
        <p14:creationId xmlns:p14="http://schemas.microsoft.com/office/powerpoint/2010/main" val="19813219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ransition 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64D9E1-3131-4DCE-AB2D-12B059A97C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60" y="0"/>
            <a:ext cx="12174391" cy="6858000"/>
          </a:xfrm>
          <a:prstGeom prst="rect">
            <a:avLst/>
          </a:prstGeom>
        </p:spPr>
      </p:pic>
      <p:sp>
        <p:nvSpPr>
          <p:cNvPr id="4" name="Title 1">
            <a:extLst>
              <a:ext uri="{FF2B5EF4-FFF2-40B4-BE49-F238E27FC236}">
                <a16:creationId xmlns:a16="http://schemas.microsoft.com/office/drawing/2014/main" id="{60101667-A436-4792-B483-C5EFC6DBA20E}"/>
              </a:ext>
            </a:extLst>
          </p:cNvPr>
          <p:cNvSpPr>
            <a:spLocks noGrp="1"/>
          </p:cNvSpPr>
          <p:nvPr>
            <p:ph type="title" hasCustomPrompt="1"/>
          </p:nvPr>
        </p:nvSpPr>
        <p:spPr>
          <a:xfrm>
            <a:off x="171812" y="5750125"/>
            <a:ext cx="8489065" cy="930960"/>
          </a:xfrm>
          <a:effectLst/>
        </p:spPr>
        <p:txBody>
          <a:bodyPr anchor="b">
            <a:noAutofit/>
          </a:bodyPr>
          <a:lstStyle>
            <a:lvl1pPr algn="l">
              <a:defRPr lang="en-US" sz="5400" kern="1200" baseline="0" dirty="0">
                <a:solidFill>
                  <a:schemeClr val="bg1"/>
                </a:solidFill>
                <a:latin typeface="Calibri" panose="020F0502020204030204" pitchFamily="34" charset="0"/>
                <a:ea typeface="+mn-ea"/>
                <a:cs typeface="+mn-cs"/>
              </a:defRPr>
            </a:lvl1pPr>
          </a:lstStyle>
          <a:p>
            <a:r>
              <a:rPr lang="en-US" dirty="0"/>
              <a:t>Click to Edit master file</a:t>
            </a:r>
          </a:p>
        </p:txBody>
      </p:sp>
    </p:spTree>
    <p:extLst>
      <p:ext uri="{BB962C8B-B14F-4D97-AF65-F5344CB8AC3E}">
        <p14:creationId xmlns:p14="http://schemas.microsoft.com/office/powerpoint/2010/main" val="1769102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ransition 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318ED5-5743-4BF8-8851-7B40A1C21A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798" cy="6858000"/>
          </a:xfrm>
          <a:prstGeom prst="rect">
            <a:avLst/>
          </a:prstGeom>
        </p:spPr>
      </p:pic>
      <p:sp>
        <p:nvSpPr>
          <p:cNvPr id="5" name="Title 1">
            <a:extLst>
              <a:ext uri="{FF2B5EF4-FFF2-40B4-BE49-F238E27FC236}">
                <a16:creationId xmlns:a16="http://schemas.microsoft.com/office/drawing/2014/main" id="{FAB561E8-1C9C-4482-B1FB-FC2AF7FFE9F9}"/>
              </a:ext>
            </a:extLst>
          </p:cNvPr>
          <p:cNvSpPr>
            <a:spLocks noGrp="1"/>
          </p:cNvSpPr>
          <p:nvPr>
            <p:ph type="title" hasCustomPrompt="1"/>
          </p:nvPr>
        </p:nvSpPr>
        <p:spPr>
          <a:xfrm>
            <a:off x="171812" y="5750125"/>
            <a:ext cx="8489065" cy="930960"/>
          </a:xfrm>
          <a:effectLst/>
        </p:spPr>
        <p:txBody>
          <a:bodyPr anchor="b">
            <a:noAutofit/>
          </a:bodyPr>
          <a:lstStyle>
            <a:lvl1pPr algn="l">
              <a:defRPr lang="en-US" sz="5400" kern="1200" baseline="0" dirty="0">
                <a:solidFill>
                  <a:schemeClr val="bg1"/>
                </a:solidFill>
                <a:latin typeface="Calibri" panose="020F0502020204030204" pitchFamily="34" charset="0"/>
                <a:ea typeface="+mn-ea"/>
                <a:cs typeface="+mn-cs"/>
              </a:defRPr>
            </a:lvl1pPr>
          </a:lstStyle>
          <a:p>
            <a:r>
              <a:rPr lang="en-US" dirty="0"/>
              <a:t>Click to Edit master file</a:t>
            </a:r>
          </a:p>
        </p:txBody>
      </p:sp>
    </p:spTree>
    <p:extLst>
      <p:ext uri="{BB962C8B-B14F-4D97-AF65-F5344CB8AC3E}">
        <p14:creationId xmlns:p14="http://schemas.microsoft.com/office/powerpoint/2010/main" val="5882200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ransition 8">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1CC28A-4286-4528-8414-4AEF45993B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798" cy="6858000"/>
          </a:xfrm>
          <a:prstGeom prst="rect">
            <a:avLst/>
          </a:prstGeom>
        </p:spPr>
      </p:pic>
      <p:sp>
        <p:nvSpPr>
          <p:cNvPr id="5" name="Title 1">
            <a:extLst>
              <a:ext uri="{FF2B5EF4-FFF2-40B4-BE49-F238E27FC236}">
                <a16:creationId xmlns:a16="http://schemas.microsoft.com/office/drawing/2014/main" id="{DCC90CE2-9A04-40F3-B042-EEA786F8A87A}"/>
              </a:ext>
            </a:extLst>
          </p:cNvPr>
          <p:cNvSpPr>
            <a:spLocks noGrp="1"/>
          </p:cNvSpPr>
          <p:nvPr>
            <p:ph type="title" hasCustomPrompt="1"/>
          </p:nvPr>
        </p:nvSpPr>
        <p:spPr>
          <a:xfrm>
            <a:off x="171812" y="5750125"/>
            <a:ext cx="8489065" cy="930960"/>
          </a:xfrm>
          <a:effectLst/>
        </p:spPr>
        <p:txBody>
          <a:bodyPr anchor="b">
            <a:noAutofit/>
          </a:bodyPr>
          <a:lstStyle>
            <a:lvl1pPr algn="l">
              <a:defRPr lang="en-US" sz="5400" kern="1200" baseline="0" dirty="0">
                <a:solidFill>
                  <a:schemeClr val="bg1"/>
                </a:solidFill>
                <a:latin typeface="Calibri" panose="020F0502020204030204" pitchFamily="34" charset="0"/>
                <a:ea typeface="+mn-ea"/>
                <a:cs typeface="+mn-cs"/>
              </a:defRPr>
            </a:lvl1pPr>
          </a:lstStyle>
          <a:p>
            <a:r>
              <a:rPr lang="en-US" dirty="0"/>
              <a:t>Click to Edit master file</a:t>
            </a:r>
          </a:p>
        </p:txBody>
      </p:sp>
    </p:spTree>
    <p:extLst>
      <p:ext uri="{BB962C8B-B14F-4D97-AF65-F5344CB8AC3E}">
        <p14:creationId xmlns:p14="http://schemas.microsoft.com/office/powerpoint/2010/main" val="18974498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ransition 9">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25F2A8-D5E1-44A0-AA5B-CA02433798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1F5EF570-0201-4343-95D1-1B295F4DFE7A}"/>
              </a:ext>
            </a:extLst>
          </p:cNvPr>
          <p:cNvSpPr>
            <a:spLocks noGrp="1"/>
          </p:cNvSpPr>
          <p:nvPr>
            <p:ph type="title" hasCustomPrompt="1"/>
          </p:nvPr>
        </p:nvSpPr>
        <p:spPr>
          <a:xfrm>
            <a:off x="171812" y="5750125"/>
            <a:ext cx="8489065" cy="930960"/>
          </a:xfrm>
          <a:effectLst/>
        </p:spPr>
        <p:txBody>
          <a:bodyPr anchor="b">
            <a:noAutofit/>
          </a:bodyPr>
          <a:lstStyle>
            <a:lvl1pPr algn="l">
              <a:defRPr lang="en-US" sz="5400" kern="1200" baseline="0" dirty="0">
                <a:solidFill>
                  <a:schemeClr val="bg1"/>
                </a:solidFill>
                <a:latin typeface="Calibri" panose="020F0502020204030204" pitchFamily="34" charset="0"/>
                <a:ea typeface="+mn-ea"/>
                <a:cs typeface="+mn-cs"/>
              </a:defRPr>
            </a:lvl1pPr>
          </a:lstStyle>
          <a:p>
            <a:r>
              <a:rPr lang="en-US" dirty="0"/>
              <a:t>Click to Edit master file</a:t>
            </a:r>
          </a:p>
        </p:txBody>
      </p:sp>
    </p:spTree>
    <p:extLst>
      <p:ext uri="{BB962C8B-B14F-4D97-AF65-F5344CB8AC3E}">
        <p14:creationId xmlns:p14="http://schemas.microsoft.com/office/powerpoint/2010/main" val="29989834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ransition 10">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152318-7916-4C9E-9494-D1A53919AF0E}"/>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C2999500-057C-4E7B-98EB-E9530D438029}"/>
              </a:ext>
            </a:extLst>
          </p:cNvPr>
          <p:cNvSpPr>
            <a:spLocks noGrp="1"/>
          </p:cNvSpPr>
          <p:nvPr>
            <p:ph type="title" hasCustomPrompt="1"/>
          </p:nvPr>
        </p:nvSpPr>
        <p:spPr>
          <a:xfrm>
            <a:off x="171812" y="5750125"/>
            <a:ext cx="8489065" cy="930960"/>
          </a:xfrm>
          <a:effectLst/>
        </p:spPr>
        <p:txBody>
          <a:bodyPr anchor="b">
            <a:noAutofit/>
          </a:bodyPr>
          <a:lstStyle>
            <a:lvl1pPr algn="l">
              <a:defRPr lang="en-US" sz="5400" kern="1200" baseline="0" dirty="0">
                <a:solidFill>
                  <a:schemeClr val="bg1"/>
                </a:solidFill>
                <a:latin typeface="Calibri" panose="020F0502020204030204" pitchFamily="34" charset="0"/>
                <a:ea typeface="+mn-ea"/>
                <a:cs typeface="+mn-cs"/>
              </a:defRPr>
            </a:lvl1pPr>
          </a:lstStyle>
          <a:p>
            <a:r>
              <a:rPr lang="en-US" dirty="0"/>
              <a:t>Click to Edit master file</a:t>
            </a:r>
          </a:p>
        </p:txBody>
      </p:sp>
    </p:spTree>
    <p:extLst>
      <p:ext uri="{BB962C8B-B14F-4D97-AF65-F5344CB8AC3E}">
        <p14:creationId xmlns:p14="http://schemas.microsoft.com/office/powerpoint/2010/main" val="29659827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ransition 1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2587D5-2F35-41E9-8CB0-9A51165A994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82460"/>
          </a:xfrm>
          <a:prstGeom prst="rect">
            <a:avLst/>
          </a:prstGeom>
        </p:spPr>
      </p:pic>
      <p:sp>
        <p:nvSpPr>
          <p:cNvPr id="6" name="Title 1">
            <a:extLst>
              <a:ext uri="{FF2B5EF4-FFF2-40B4-BE49-F238E27FC236}">
                <a16:creationId xmlns:a16="http://schemas.microsoft.com/office/drawing/2014/main" id="{37890F00-81DD-4719-9FD2-2CA71DC99150}"/>
              </a:ext>
            </a:extLst>
          </p:cNvPr>
          <p:cNvSpPr>
            <a:spLocks noGrp="1"/>
          </p:cNvSpPr>
          <p:nvPr>
            <p:ph type="title" hasCustomPrompt="1"/>
          </p:nvPr>
        </p:nvSpPr>
        <p:spPr>
          <a:xfrm>
            <a:off x="222612" y="202765"/>
            <a:ext cx="8489065" cy="930960"/>
          </a:xfrm>
          <a:effectLst/>
        </p:spPr>
        <p:txBody>
          <a:bodyPr anchor="b">
            <a:noAutofit/>
          </a:bodyPr>
          <a:lstStyle>
            <a:lvl1pPr algn="l">
              <a:defRPr lang="en-US" sz="5400" kern="1200" baseline="0" dirty="0">
                <a:solidFill>
                  <a:schemeClr val="bg1"/>
                </a:solidFill>
                <a:latin typeface="Calibri" panose="020F0502020204030204" pitchFamily="34" charset="0"/>
                <a:ea typeface="+mn-ea"/>
                <a:cs typeface="+mn-cs"/>
              </a:defRPr>
            </a:lvl1pPr>
          </a:lstStyle>
          <a:p>
            <a:r>
              <a:rPr lang="en-US" dirty="0"/>
              <a:t>Click to Edit master file</a:t>
            </a:r>
          </a:p>
        </p:txBody>
      </p:sp>
    </p:spTree>
    <p:extLst>
      <p:ext uri="{BB962C8B-B14F-4D97-AF65-F5344CB8AC3E}">
        <p14:creationId xmlns:p14="http://schemas.microsoft.com/office/powerpoint/2010/main" val="34705265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ransition 1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11E6C4-6C85-4963-88D7-2ED74908C1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7920"/>
          </a:xfrm>
          <a:prstGeom prst="rect">
            <a:avLst/>
          </a:prstGeom>
        </p:spPr>
      </p:pic>
      <p:sp>
        <p:nvSpPr>
          <p:cNvPr id="4" name="Title 1">
            <a:extLst>
              <a:ext uri="{FF2B5EF4-FFF2-40B4-BE49-F238E27FC236}">
                <a16:creationId xmlns:a16="http://schemas.microsoft.com/office/drawing/2014/main" id="{0293C3F5-736E-42DD-9957-EC2E03B03FF0}"/>
              </a:ext>
            </a:extLst>
          </p:cNvPr>
          <p:cNvSpPr>
            <a:spLocks noGrp="1"/>
          </p:cNvSpPr>
          <p:nvPr>
            <p:ph type="title" hasCustomPrompt="1"/>
          </p:nvPr>
        </p:nvSpPr>
        <p:spPr>
          <a:xfrm>
            <a:off x="171812" y="5750125"/>
            <a:ext cx="8489065" cy="930960"/>
          </a:xfrm>
          <a:effectLst/>
        </p:spPr>
        <p:txBody>
          <a:bodyPr anchor="b">
            <a:noAutofit/>
          </a:bodyPr>
          <a:lstStyle>
            <a:lvl1pPr algn="l">
              <a:defRPr lang="en-US" sz="5400" kern="1200" baseline="0" dirty="0">
                <a:solidFill>
                  <a:schemeClr val="bg1"/>
                </a:solidFill>
                <a:latin typeface="Calibri" panose="020F0502020204030204" pitchFamily="34" charset="0"/>
                <a:ea typeface="+mn-ea"/>
                <a:cs typeface="+mn-cs"/>
              </a:defRPr>
            </a:lvl1pPr>
          </a:lstStyle>
          <a:p>
            <a:r>
              <a:rPr lang="en-US" dirty="0"/>
              <a:t>Click to Edit master file</a:t>
            </a:r>
          </a:p>
        </p:txBody>
      </p:sp>
    </p:spTree>
    <p:extLst>
      <p:ext uri="{BB962C8B-B14F-4D97-AF65-F5344CB8AC3E}">
        <p14:creationId xmlns:p14="http://schemas.microsoft.com/office/powerpoint/2010/main" val="27330951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ransition 1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1E1F4B-1DDA-4F75-BE4C-80F19555DD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74213"/>
          </a:xfrm>
          <a:prstGeom prst="rect">
            <a:avLst/>
          </a:prstGeom>
        </p:spPr>
      </p:pic>
      <p:sp>
        <p:nvSpPr>
          <p:cNvPr id="4" name="Title 1">
            <a:extLst>
              <a:ext uri="{FF2B5EF4-FFF2-40B4-BE49-F238E27FC236}">
                <a16:creationId xmlns:a16="http://schemas.microsoft.com/office/drawing/2014/main" id="{2A8D6F4A-4A3F-45F2-A58C-1810DAC91AF6}"/>
              </a:ext>
            </a:extLst>
          </p:cNvPr>
          <p:cNvSpPr>
            <a:spLocks noGrp="1"/>
          </p:cNvSpPr>
          <p:nvPr>
            <p:ph type="title" hasCustomPrompt="1"/>
          </p:nvPr>
        </p:nvSpPr>
        <p:spPr>
          <a:xfrm>
            <a:off x="171812" y="5750125"/>
            <a:ext cx="8489065" cy="930960"/>
          </a:xfrm>
          <a:effectLst/>
        </p:spPr>
        <p:txBody>
          <a:bodyPr anchor="b">
            <a:noAutofit/>
          </a:bodyPr>
          <a:lstStyle>
            <a:lvl1pPr algn="l">
              <a:defRPr lang="en-US" sz="5400" kern="1200" baseline="0" dirty="0">
                <a:solidFill>
                  <a:schemeClr val="bg1"/>
                </a:solidFill>
                <a:latin typeface="Calibri" panose="020F0502020204030204" pitchFamily="34" charset="0"/>
                <a:ea typeface="+mn-ea"/>
                <a:cs typeface="+mn-cs"/>
              </a:defRPr>
            </a:lvl1pPr>
          </a:lstStyle>
          <a:p>
            <a:r>
              <a:rPr lang="en-US" dirty="0"/>
              <a:t>Click to Edit master file</a:t>
            </a:r>
          </a:p>
        </p:txBody>
      </p:sp>
    </p:spTree>
    <p:extLst>
      <p:ext uri="{BB962C8B-B14F-4D97-AF65-F5344CB8AC3E}">
        <p14:creationId xmlns:p14="http://schemas.microsoft.com/office/powerpoint/2010/main" val="2811406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29" name="Slide Number Placeholder 4"/>
          <p:cNvSpPr txBox="1">
            <a:spLocks/>
          </p:cNvSpPr>
          <p:nvPr userDrawn="1"/>
        </p:nvSpPr>
        <p:spPr>
          <a:xfrm>
            <a:off x="11414987" y="231987"/>
            <a:ext cx="539516" cy="254515"/>
          </a:xfrm>
          <a:prstGeom prst="rect">
            <a:avLst/>
          </a:prstGeom>
        </p:spPr>
        <p:txBody>
          <a:bodyPr vert="horz" lIns="91440" tIns="45720" rIns="91440" bIns="45720" rtlCol="0" anchor="ctr"/>
          <a:lstStyle>
            <a:defPPr>
              <a:defRPr lang="es-N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52E3-FF0D-475A-87AB-815FB2D79B8D}" type="slidenum">
              <a:rPr lang="en-US" smtClean="0">
                <a:solidFill>
                  <a:schemeClr val="bg1"/>
                </a:solidFill>
              </a:rPr>
              <a:pPr/>
              <a:t>‹#›</a:t>
            </a:fld>
            <a:endParaRPr lang="en-US" dirty="0">
              <a:solidFill>
                <a:schemeClr val="bg1"/>
              </a:solidFill>
            </a:endParaRPr>
          </a:p>
        </p:txBody>
      </p:sp>
      <p:sp>
        <p:nvSpPr>
          <p:cNvPr id="13" name="Freeform: Shape 58">
            <a:extLst>
              <a:ext uri="{FF2B5EF4-FFF2-40B4-BE49-F238E27FC236}">
                <a16:creationId xmlns:a16="http://schemas.microsoft.com/office/drawing/2014/main" id="{948989CB-9BEE-45ED-9C98-F00F4049BA95}"/>
              </a:ext>
            </a:extLst>
          </p:cNvPr>
          <p:cNvSpPr/>
          <p:nvPr userDrawn="1"/>
        </p:nvSpPr>
        <p:spPr>
          <a:xfrm rot="5400000">
            <a:off x="11755106" y="171449"/>
            <a:ext cx="284494" cy="265444"/>
          </a:xfrm>
          <a:custGeom>
            <a:avLst/>
            <a:gdLst>
              <a:gd name="connsiteX0" fmla="*/ 0 w 284494"/>
              <a:gd name="connsiteY0" fmla="*/ 284494 h 284494"/>
              <a:gd name="connsiteX1" fmla="*/ 0 w 284494"/>
              <a:gd name="connsiteY1" fmla="*/ 0 h 284494"/>
              <a:gd name="connsiteX2" fmla="*/ 57151 w 284494"/>
              <a:gd name="connsiteY2" fmla="*/ 0 h 284494"/>
              <a:gd name="connsiteX3" fmla="*/ 57151 w 284494"/>
              <a:gd name="connsiteY3" fmla="*/ 2 h 284494"/>
              <a:gd name="connsiteX4" fmla="*/ 284494 w 284494"/>
              <a:gd name="connsiteY4" fmla="*/ 2 h 284494"/>
              <a:gd name="connsiteX5" fmla="*/ 284494 w 284494"/>
              <a:gd name="connsiteY5" fmla="*/ 57152 h 284494"/>
              <a:gd name="connsiteX6" fmla="*/ 57151 w 284494"/>
              <a:gd name="connsiteY6" fmla="*/ 57152 h 284494"/>
              <a:gd name="connsiteX7" fmla="*/ 57151 w 284494"/>
              <a:gd name="connsiteY7" fmla="*/ 284494 h 28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494" h="284494">
                <a:moveTo>
                  <a:pt x="0" y="284494"/>
                </a:moveTo>
                <a:lnTo>
                  <a:pt x="0" y="0"/>
                </a:lnTo>
                <a:lnTo>
                  <a:pt x="57151" y="0"/>
                </a:lnTo>
                <a:lnTo>
                  <a:pt x="57151" y="2"/>
                </a:lnTo>
                <a:lnTo>
                  <a:pt x="284494" y="2"/>
                </a:lnTo>
                <a:lnTo>
                  <a:pt x="284494" y="57152"/>
                </a:lnTo>
                <a:lnTo>
                  <a:pt x="57151" y="57152"/>
                </a:lnTo>
                <a:lnTo>
                  <a:pt x="57151" y="284494"/>
                </a:lnTo>
                <a:close/>
              </a:path>
            </a:pathLst>
          </a:custGeom>
          <a:solidFill>
            <a:srgbClr val="ED212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17" name="Slide Number Placeholder 4"/>
          <p:cNvSpPr txBox="1">
            <a:spLocks/>
          </p:cNvSpPr>
          <p:nvPr userDrawn="1"/>
        </p:nvSpPr>
        <p:spPr>
          <a:xfrm>
            <a:off x="11414987" y="231987"/>
            <a:ext cx="539516" cy="254515"/>
          </a:xfrm>
          <a:prstGeom prst="rect">
            <a:avLst/>
          </a:prstGeom>
        </p:spPr>
        <p:txBody>
          <a:bodyPr vert="horz" lIns="91440" tIns="45720" rIns="91440" bIns="45720" rtlCol="0" anchor="ctr"/>
          <a:lstStyle>
            <a:defPPr>
              <a:defRPr lang="es-N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52E3-FF0D-475A-87AB-815FB2D79B8D}" type="slidenum">
              <a:rPr lang="en-US" smtClean="0">
                <a:solidFill>
                  <a:schemeClr val="bg1">
                    <a:lumMod val="50000"/>
                  </a:schemeClr>
                </a:solidFill>
              </a:rPr>
              <a:pPr/>
              <a:t>‹#›</a:t>
            </a:fld>
            <a:endParaRPr lang="en-US" dirty="0">
              <a:solidFill>
                <a:schemeClr val="bg1">
                  <a:lumMod val="50000"/>
                </a:schemeClr>
              </a:solidFill>
            </a:endParaRPr>
          </a:p>
        </p:txBody>
      </p:sp>
      <p:sp>
        <p:nvSpPr>
          <p:cNvPr id="2" name="Rectangle 1">
            <a:extLst>
              <a:ext uri="{FF2B5EF4-FFF2-40B4-BE49-F238E27FC236}">
                <a16:creationId xmlns:a16="http://schemas.microsoft.com/office/drawing/2014/main" id="{41D517F2-3ACF-4FF7-9C01-C75B6F737301}"/>
              </a:ext>
            </a:extLst>
          </p:cNvPr>
          <p:cNvSpPr/>
          <p:nvPr userDrawn="1"/>
        </p:nvSpPr>
        <p:spPr>
          <a:xfrm>
            <a:off x="0" y="-23730"/>
            <a:ext cx="12192000" cy="688173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2C1BEAD-865A-4DB0-A772-8C254588064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37497" y="152745"/>
            <a:ext cx="914402" cy="667513"/>
          </a:xfrm>
          <a:prstGeom prst="rect">
            <a:avLst/>
          </a:prstGeom>
        </p:spPr>
      </p:pic>
      <p:sp>
        <p:nvSpPr>
          <p:cNvPr id="3" name="TextBox 2">
            <a:extLst>
              <a:ext uri="{FF2B5EF4-FFF2-40B4-BE49-F238E27FC236}">
                <a16:creationId xmlns:a16="http://schemas.microsoft.com/office/drawing/2014/main" id="{D98128D2-9483-B4DA-B1D6-DD825219AD4F}"/>
              </a:ext>
            </a:extLst>
          </p:cNvPr>
          <p:cNvSpPr txBox="1"/>
          <p:nvPr userDrawn="1"/>
        </p:nvSpPr>
        <p:spPr>
          <a:xfrm>
            <a:off x="4911963" y="6519446"/>
            <a:ext cx="2368073" cy="230832"/>
          </a:xfrm>
          <a:prstGeom prst="rect">
            <a:avLst/>
          </a:prstGeom>
          <a:noFill/>
        </p:spPr>
        <p:txBody>
          <a:bodyPr wrap="square" rtlCol="0">
            <a:spAutoFit/>
          </a:bodyPr>
          <a:lstStyle/>
          <a:p>
            <a:pPr algn="ctr"/>
            <a:r>
              <a:rPr lang="en-US" sz="900" b="0" dirty="0">
                <a:solidFill>
                  <a:schemeClr val="bg1">
                    <a:lumMod val="75000"/>
                  </a:schemeClr>
                </a:solidFill>
              </a:rPr>
              <a:t>All rights</a:t>
            </a:r>
            <a:r>
              <a:rPr lang="en-US" sz="900" b="0" baseline="0" dirty="0">
                <a:solidFill>
                  <a:schemeClr val="bg1">
                    <a:lumMod val="75000"/>
                  </a:schemeClr>
                </a:solidFill>
              </a:rPr>
              <a:t> reserved ©2024</a:t>
            </a:r>
            <a:endParaRPr lang="en-US" sz="900" b="0" dirty="0">
              <a:solidFill>
                <a:schemeClr val="bg1">
                  <a:lumMod val="75000"/>
                </a:schemeClr>
              </a:solidFill>
            </a:endParaRPr>
          </a:p>
        </p:txBody>
      </p:sp>
    </p:spTree>
    <p:extLst>
      <p:ext uri="{BB962C8B-B14F-4D97-AF65-F5344CB8AC3E}">
        <p14:creationId xmlns:p14="http://schemas.microsoft.com/office/powerpoint/2010/main" val="25725864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ransition 1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DDF60F-40CF-4228-91C6-752196790F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C151CF64-82D0-424F-8DBB-B3DFE866FF31}"/>
              </a:ext>
            </a:extLst>
          </p:cNvPr>
          <p:cNvSpPr>
            <a:spLocks noGrp="1"/>
          </p:cNvSpPr>
          <p:nvPr>
            <p:ph type="title" hasCustomPrompt="1"/>
          </p:nvPr>
        </p:nvSpPr>
        <p:spPr>
          <a:xfrm>
            <a:off x="171812" y="5750125"/>
            <a:ext cx="8489065" cy="930960"/>
          </a:xfrm>
          <a:effectLst/>
        </p:spPr>
        <p:txBody>
          <a:bodyPr anchor="b">
            <a:noAutofit/>
          </a:bodyPr>
          <a:lstStyle>
            <a:lvl1pPr algn="l">
              <a:defRPr lang="en-US" sz="5400" kern="1200" baseline="0" dirty="0">
                <a:solidFill>
                  <a:schemeClr val="bg1"/>
                </a:solidFill>
                <a:latin typeface="Calibri" panose="020F0502020204030204" pitchFamily="34" charset="0"/>
                <a:ea typeface="+mn-ea"/>
                <a:cs typeface="+mn-cs"/>
              </a:defRPr>
            </a:lvl1pPr>
          </a:lstStyle>
          <a:p>
            <a:r>
              <a:rPr lang="en-US" dirty="0"/>
              <a:t>Click to Edit master file</a:t>
            </a:r>
          </a:p>
        </p:txBody>
      </p:sp>
    </p:spTree>
    <p:extLst>
      <p:ext uri="{BB962C8B-B14F-4D97-AF65-F5344CB8AC3E}">
        <p14:creationId xmlns:p14="http://schemas.microsoft.com/office/powerpoint/2010/main" val="33053882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ransition 1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2A3640-BFD7-4BD6-84FC-B5BDAAB62B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4" name="Title 1">
            <a:extLst>
              <a:ext uri="{FF2B5EF4-FFF2-40B4-BE49-F238E27FC236}">
                <a16:creationId xmlns:a16="http://schemas.microsoft.com/office/drawing/2014/main" id="{F7EFE281-6694-4334-9423-1C48F5CFB735}"/>
              </a:ext>
            </a:extLst>
          </p:cNvPr>
          <p:cNvSpPr>
            <a:spLocks noGrp="1"/>
          </p:cNvSpPr>
          <p:nvPr>
            <p:ph type="title" hasCustomPrompt="1"/>
          </p:nvPr>
        </p:nvSpPr>
        <p:spPr>
          <a:xfrm>
            <a:off x="334372" y="121485"/>
            <a:ext cx="8489065" cy="930960"/>
          </a:xfrm>
          <a:effectLst/>
        </p:spPr>
        <p:txBody>
          <a:bodyPr anchor="b">
            <a:noAutofit/>
          </a:bodyPr>
          <a:lstStyle>
            <a:lvl1pPr algn="l">
              <a:defRPr lang="en-US" sz="5400" kern="1200" baseline="0" dirty="0">
                <a:solidFill>
                  <a:schemeClr val="bg1"/>
                </a:solidFill>
                <a:latin typeface="Calibri" panose="020F0502020204030204" pitchFamily="34" charset="0"/>
                <a:ea typeface="+mn-ea"/>
                <a:cs typeface="+mn-cs"/>
              </a:defRPr>
            </a:lvl1pPr>
          </a:lstStyle>
          <a:p>
            <a:r>
              <a:rPr lang="en-US" dirty="0"/>
              <a:t>Click to Edit master file</a:t>
            </a:r>
          </a:p>
        </p:txBody>
      </p:sp>
    </p:spTree>
    <p:extLst>
      <p:ext uri="{BB962C8B-B14F-4D97-AF65-F5344CB8AC3E}">
        <p14:creationId xmlns:p14="http://schemas.microsoft.com/office/powerpoint/2010/main" val="15460374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ransition 1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4D1D00-D459-4381-9D48-0E542E7B15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E0D21096-F1B6-4DEF-AE3F-8CFE18C52D61}"/>
              </a:ext>
            </a:extLst>
          </p:cNvPr>
          <p:cNvSpPr>
            <a:spLocks noGrp="1"/>
          </p:cNvSpPr>
          <p:nvPr>
            <p:ph type="title" hasCustomPrompt="1"/>
          </p:nvPr>
        </p:nvSpPr>
        <p:spPr>
          <a:xfrm>
            <a:off x="171812" y="5750125"/>
            <a:ext cx="8489065" cy="930960"/>
          </a:xfrm>
          <a:effectLst/>
        </p:spPr>
        <p:txBody>
          <a:bodyPr anchor="b">
            <a:noAutofit/>
          </a:bodyPr>
          <a:lstStyle>
            <a:lvl1pPr algn="l">
              <a:defRPr lang="en-US" sz="5400" kern="1200" baseline="0" dirty="0">
                <a:solidFill>
                  <a:schemeClr val="bg1"/>
                </a:solidFill>
                <a:latin typeface="Calibri" panose="020F0502020204030204" pitchFamily="34" charset="0"/>
                <a:ea typeface="+mn-ea"/>
                <a:cs typeface="+mn-cs"/>
              </a:defRPr>
            </a:lvl1pPr>
          </a:lstStyle>
          <a:p>
            <a:r>
              <a:rPr lang="en-US" dirty="0"/>
              <a:t>Click to Edit master file</a:t>
            </a:r>
          </a:p>
        </p:txBody>
      </p:sp>
    </p:spTree>
    <p:extLst>
      <p:ext uri="{BB962C8B-B14F-4D97-AF65-F5344CB8AC3E}">
        <p14:creationId xmlns:p14="http://schemas.microsoft.com/office/powerpoint/2010/main" val="40590119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ransition 17">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4CFC2E-AC06-441F-8448-0FFC62B94B35}"/>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
            <a:ext cx="12192000" cy="6874933"/>
          </a:xfrm>
          <a:prstGeom prst="rect">
            <a:avLst/>
          </a:prstGeom>
        </p:spPr>
      </p:pic>
      <p:sp>
        <p:nvSpPr>
          <p:cNvPr id="6" name="Title 1">
            <a:extLst>
              <a:ext uri="{FF2B5EF4-FFF2-40B4-BE49-F238E27FC236}">
                <a16:creationId xmlns:a16="http://schemas.microsoft.com/office/drawing/2014/main" id="{6FB281DD-199E-4955-9CE1-B0BF4A29347D}"/>
              </a:ext>
            </a:extLst>
          </p:cNvPr>
          <p:cNvSpPr>
            <a:spLocks noGrp="1"/>
          </p:cNvSpPr>
          <p:nvPr>
            <p:ph type="title" hasCustomPrompt="1"/>
          </p:nvPr>
        </p:nvSpPr>
        <p:spPr>
          <a:xfrm>
            <a:off x="202292" y="243405"/>
            <a:ext cx="8489065" cy="930960"/>
          </a:xfrm>
          <a:effectLst/>
        </p:spPr>
        <p:txBody>
          <a:bodyPr anchor="b">
            <a:noAutofit/>
          </a:bodyPr>
          <a:lstStyle>
            <a:lvl1pPr algn="l">
              <a:defRPr lang="en-US" sz="5400" kern="1200" baseline="0" dirty="0">
                <a:solidFill>
                  <a:schemeClr val="bg1"/>
                </a:solidFill>
                <a:latin typeface="Calibri" panose="020F0502020204030204" pitchFamily="34" charset="0"/>
                <a:ea typeface="+mn-ea"/>
                <a:cs typeface="+mn-cs"/>
              </a:defRPr>
            </a:lvl1pPr>
          </a:lstStyle>
          <a:p>
            <a:r>
              <a:rPr lang="en-US" dirty="0"/>
              <a:t>Click to Edit master file</a:t>
            </a:r>
          </a:p>
        </p:txBody>
      </p:sp>
    </p:spTree>
    <p:extLst>
      <p:ext uri="{BB962C8B-B14F-4D97-AF65-F5344CB8AC3E}">
        <p14:creationId xmlns:p14="http://schemas.microsoft.com/office/powerpoint/2010/main" val="3764755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31288A-F420-4EC9-81B9-90BE2EBD6D4F}"/>
              </a:ext>
            </a:extLst>
          </p:cNvPr>
          <p:cNvSpPr/>
          <p:nvPr userDrawn="1"/>
        </p:nvSpPr>
        <p:spPr>
          <a:xfrm>
            <a:off x="7213600" y="1212850"/>
            <a:ext cx="2921000" cy="4432300"/>
          </a:xfrm>
          <a:prstGeom prst="rect">
            <a:avLst/>
          </a:prstGeom>
          <a:gradFill>
            <a:gsLst>
              <a:gs pos="68000">
                <a:srgbClr val="CFA160"/>
              </a:gs>
              <a:gs pos="0">
                <a:srgbClr val="EDDDC5"/>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9" name="Rectangle 8">
            <a:extLst>
              <a:ext uri="{FF2B5EF4-FFF2-40B4-BE49-F238E27FC236}">
                <a16:creationId xmlns:a16="http://schemas.microsoft.com/office/drawing/2014/main" id="{9E740CFF-A2D3-4940-BFD8-23D8A0EBF583}"/>
              </a:ext>
            </a:extLst>
          </p:cNvPr>
          <p:cNvSpPr/>
          <p:nvPr userDrawn="1"/>
        </p:nvSpPr>
        <p:spPr>
          <a:xfrm>
            <a:off x="2057400" y="1812637"/>
            <a:ext cx="7137400" cy="3232727"/>
          </a:xfrm>
          <a:prstGeom prst="rect">
            <a:avLst/>
          </a:prstGeom>
          <a:solidFill>
            <a:schemeClr val="bg2"/>
          </a:solidFill>
          <a:ln>
            <a:noFill/>
          </a:ln>
          <a:effectLst>
            <a:outerShdw blurRad="381000" dist="381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cxnSp>
        <p:nvCxnSpPr>
          <p:cNvPr id="21" name="Straight Connector 20">
            <a:extLst>
              <a:ext uri="{FF2B5EF4-FFF2-40B4-BE49-F238E27FC236}">
                <a16:creationId xmlns:a16="http://schemas.microsoft.com/office/drawing/2014/main" id="{61BFA80E-EAA9-47FB-A863-F9948FDE0D84}"/>
              </a:ext>
            </a:extLst>
          </p:cNvPr>
          <p:cNvCxnSpPr/>
          <p:nvPr userDrawn="1"/>
        </p:nvCxnSpPr>
        <p:spPr>
          <a:xfrm>
            <a:off x="2856594" y="5045364"/>
            <a:ext cx="593271" cy="0"/>
          </a:xfrm>
          <a:prstGeom prst="line">
            <a:avLst/>
          </a:prstGeom>
          <a:ln w="76200">
            <a:solidFill>
              <a:srgbClr val="ED2122"/>
            </a:solidFill>
          </a:ln>
        </p:spPr>
        <p:style>
          <a:lnRef idx="1">
            <a:schemeClr val="accent1"/>
          </a:lnRef>
          <a:fillRef idx="0">
            <a:schemeClr val="accent1"/>
          </a:fillRef>
          <a:effectRef idx="0">
            <a:schemeClr val="accent1"/>
          </a:effectRef>
          <a:fontRef idx="minor">
            <a:schemeClr val="tx1"/>
          </a:fontRef>
        </p:style>
      </p:cxnSp>
      <p:sp>
        <p:nvSpPr>
          <p:cNvPr id="24" name="Text Placeholder 25"/>
          <p:cNvSpPr>
            <a:spLocks noGrp="1"/>
          </p:cNvSpPr>
          <p:nvPr>
            <p:ph type="body" sz="quarter" idx="10" hasCustomPrompt="1"/>
          </p:nvPr>
        </p:nvSpPr>
        <p:spPr>
          <a:xfrm>
            <a:off x="2508250" y="2791222"/>
            <a:ext cx="4254500" cy="770337"/>
          </a:xfrm>
        </p:spPr>
        <p:txBody>
          <a:bodyPr>
            <a:normAutofit/>
          </a:bodyPr>
          <a:lstStyle>
            <a:lvl1pPr marL="0" indent="0">
              <a:buNone/>
              <a:defRPr sz="4800" b="1" baseline="0">
                <a:solidFill>
                  <a:srgbClr val="4D4D4D"/>
                </a:solidFill>
              </a:defRPr>
            </a:lvl1pPr>
          </a:lstStyle>
          <a:p>
            <a:pPr lvl="0"/>
            <a:r>
              <a:rPr lang="en-US" dirty="0"/>
              <a:t>Section Slide</a:t>
            </a:r>
          </a:p>
        </p:txBody>
      </p:sp>
      <p:sp>
        <p:nvSpPr>
          <p:cNvPr id="25" name="Text Placeholder 25"/>
          <p:cNvSpPr>
            <a:spLocks noGrp="1"/>
          </p:cNvSpPr>
          <p:nvPr>
            <p:ph type="body" sz="quarter" idx="11"/>
          </p:nvPr>
        </p:nvSpPr>
        <p:spPr>
          <a:xfrm>
            <a:off x="2508250" y="3574594"/>
            <a:ext cx="4254500" cy="492185"/>
          </a:xfrm>
        </p:spPr>
        <p:txBody>
          <a:bodyPr>
            <a:normAutofit/>
          </a:bodyPr>
          <a:lstStyle>
            <a:lvl1pPr marL="0" indent="0">
              <a:buNone/>
              <a:defRPr sz="2800" b="0" baseline="0">
                <a:solidFill>
                  <a:srgbClr val="4D4D4D"/>
                </a:solidFill>
              </a:defRPr>
            </a:lvl1pPr>
          </a:lstStyle>
          <a:p>
            <a:pPr lvl="0"/>
            <a:r>
              <a:rPr lang="en-US"/>
              <a:t>Click to edit Master text styles</a:t>
            </a:r>
          </a:p>
        </p:txBody>
      </p:sp>
      <p:sp>
        <p:nvSpPr>
          <p:cNvPr id="29" name="Slide Number Placeholder 4"/>
          <p:cNvSpPr txBox="1">
            <a:spLocks/>
          </p:cNvSpPr>
          <p:nvPr userDrawn="1"/>
        </p:nvSpPr>
        <p:spPr>
          <a:xfrm>
            <a:off x="11414987" y="231987"/>
            <a:ext cx="539516" cy="254515"/>
          </a:xfrm>
          <a:prstGeom prst="rect">
            <a:avLst/>
          </a:prstGeom>
        </p:spPr>
        <p:txBody>
          <a:bodyPr vert="horz" lIns="91440" tIns="45720" rIns="91440" bIns="45720" rtlCol="0" anchor="ctr"/>
          <a:lstStyle>
            <a:defPPr>
              <a:defRPr lang="es-N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52E3-FF0D-475A-87AB-815FB2D79B8D}" type="slidenum">
              <a:rPr lang="en-US" smtClean="0">
                <a:solidFill>
                  <a:schemeClr val="bg1"/>
                </a:solidFill>
              </a:rPr>
              <a:pPr/>
              <a:t>‹#›</a:t>
            </a:fld>
            <a:endParaRPr lang="en-US" dirty="0">
              <a:solidFill>
                <a:schemeClr val="bg1"/>
              </a:solidFill>
            </a:endParaRPr>
          </a:p>
        </p:txBody>
      </p:sp>
      <p:sp>
        <p:nvSpPr>
          <p:cNvPr id="13" name="Freeform: Shape 58">
            <a:extLst>
              <a:ext uri="{FF2B5EF4-FFF2-40B4-BE49-F238E27FC236}">
                <a16:creationId xmlns:a16="http://schemas.microsoft.com/office/drawing/2014/main" id="{948989CB-9BEE-45ED-9C98-F00F4049BA95}"/>
              </a:ext>
            </a:extLst>
          </p:cNvPr>
          <p:cNvSpPr/>
          <p:nvPr userDrawn="1"/>
        </p:nvSpPr>
        <p:spPr>
          <a:xfrm rot="5400000">
            <a:off x="11755106" y="171449"/>
            <a:ext cx="284494" cy="265444"/>
          </a:xfrm>
          <a:custGeom>
            <a:avLst/>
            <a:gdLst>
              <a:gd name="connsiteX0" fmla="*/ 0 w 284494"/>
              <a:gd name="connsiteY0" fmla="*/ 284494 h 284494"/>
              <a:gd name="connsiteX1" fmla="*/ 0 w 284494"/>
              <a:gd name="connsiteY1" fmla="*/ 0 h 284494"/>
              <a:gd name="connsiteX2" fmla="*/ 57151 w 284494"/>
              <a:gd name="connsiteY2" fmla="*/ 0 h 284494"/>
              <a:gd name="connsiteX3" fmla="*/ 57151 w 284494"/>
              <a:gd name="connsiteY3" fmla="*/ 2 h 284494"/>
              <a:gd name="connsiteX4" fmla="*/ 284494 w 284494"/>
              <a:gd name="connsiteY4" fmla="*/ 2 h 284494"/>
              <a:gd name="connsiteX5" fmla="*/ 284494 w 284494"/>
              <a:gd name="connsiteY5" fmla="*/ 57152 h 284494"/>
              <a:gd name="connsiteX6" fmla="*/ 57151 w 284494"/>
              <a:gd name="connsiteY6" fmla="*/ 57152 h 284494"/>
              <a:gd name="connsiteX7" fmla="*/ 57151 w 284494"/>
              <a:gd name="connsiteY7" fmla="*/ 284494 h 28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494" h="284494">
                <a:moveTo>
                  <a:pt x="0" y="284494"/>
                </a:moveTo>
                <a:lnTo>
                  <a:pt x="0" y="0"/>
                </a:lnTo>
                <a:lnTo>
                  <a:pt x="57151" y="0"/>
                </a:lnTo>
                <a:lnTo>
                  <a:pt x="57151" y="2"/>
                </a:lnTo>
                <a:lnTo>
                  <a:pt x="284494" y="2"/>
                </a:lnTo>
                <a:lnTo>
                  <a:pt x="284494" y="57152"/>
                </a:lnTo>
                <a:lnTo>
                  <a:pt x="57151" y="57152"/>
                </a:lnTo>
                <a:lnTo>
                  <a:pt x="57151" y="284494"/>
                </a:lnTo>
                <a:close/>
              </a:path>
            </a:pathLst>
          </a:custGeom>
          <a:solidFill>
            <a:srgbClr val="ED212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17" name="Slide Number Placeholder 4"/>
          <p:cNvSpPr txBox="1">
            <a:spLocks/>
          </p:cNvSpPr>
          <p:nvPr userDrawn="1"/>
        </p:nvSpPr>
        <p:spPr>
          <a:xfrm>
            <a:off x="11414987" y="231987"/>
            <a:ext cx="539516" cy="254515"/>
          </a:xfrm>
          <a:prstGeom prst="rect">
            <a:avLst/>
          </a:prstGeom>
        </p:spPr>
        <p:txBody>
          <a:bodyPr vert="horz" lIns="91440" tIns="45720" rIns="91440" bIns="45720" rtlCol="0" anchor="ctr"/>
          <a:lstStyle>
            <a:defPPr>
              <a:defRPr lang="es-N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52E3-FF0D-475A-87AB-815FB2D79B8D}" type="slidenum">
              <a:rPr lang="en-US" smtClean="0">
                <a:solidFill>
                  <a:schemeClr val="bg1">
                    <a:lumMod val="50000"/>
                  </a:schemeClr>
                </a:solidFill>
              </a:rPr>
              <a:pPr/>
              <a:t>‹#›</a:t>
            </a:fld>
            <a:endParaRPr lang="en-US" dirty="0">
              <a:solidFill>
                <a:schemeClr val="bg1">
                  <a:lumMod val="50000"/>
                </a:schemeClr>
              </a:solidFill>
            </a:endParaRPr>
          </a:p>
        </p:txBody>
      </p:sp>
      <p:sp>
        <p:nvSpPr>
          <p:cNvPr id="18" name="TextBox 17"/>
          <p:cNvSpPr txBox="1"/>
          <p:nvPr userDrawn="1"/>
        </p:nvSpPr>
        <p:spPr>
          <a:xfrm>
            <a:off x="4911963" y="6519446"/>
            <a:ext cx="2368073" cy="230832"/>
          </a:xfrm>
          <a:prstGeom prst="rect">
            <a:avLst/>
          </a:prstGeom>
          <a:noFill/>
        </p:spPr>
        <p:txBody>
          <a:bodyPr wrap="square" rtlCol="0">
            <a:spAutoFit/>
          </a:bodyPr>
          <a:lstStyle/>
          <a:p>
            <a:pPr algn="ctr"/>
            <a:r>
              <a:rPr lang="en-US" sz="900" b="0" dirty="0">
                <a:solidFill>
                  <a:schemeClr val="bg1">
                    <a:lumMod val="75000"/>
                  </a:schemeClr>
                </a:solidFill>
              </a:rPr>
              <a:t>All rights</a:t>
            </a:r>
            <a:r>
              <a:rPr lang="en-US" sz="900" b="0" baseline="0" dirty="0">
                <a:solidFill>
                  <a:schemeClr val="bg1">
                    <a:lumMod val="75000"/>
                  </a:schemeClr>
                </a:solidFill>
              </a:rPr>
              <a:t> reserved ©2024</a:t>
            </a:r>
            <a:endParaRPr lang="en-US" sz="900" b="0" dirty="0">
              <a:solidFill>
                <a:schemeClr val="bg1">
                  <a:lumMod val="75000"/>
                </a:schemeClr>
              </a:solidFill>
            </a:endParaRPr>
          </a:p>
        </p:txBody>
      </p:sp>
      <p:sp>
        <p:nvSpPr>
          <p:cNvPr id="2" name="Rectangle 1">
            <a:extLst>
              <a:ext uri="{FF2B5EF4-FFF2-40B4-BE49-F238E27FC236}">
                <a16:creationId xmlns:a16="http://schemas.microsoft.com/office/drawing/2014/main" id="{41D517F2-3ACF-4FF7-9C01-C75B6F737301}"/>
              </a:ext>
            </a:extLst>
          </p:cNvPr>
          <p:cNvSpPr/>
          <p:nvPr userDrawn="1"/>
        </p:nvSpPr>
        <p:spPr>
          <a:xfrm>
            <a:off x="0" y="-23730"/>
            <a:ext cx="12192000" cy="688173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75116BA-A814-44AD-A0FA-48473E15737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37497" y="112661"/>
            <a:ext cx="914402" cy="667513"/>
          </a:xfrm>
          <a:prstGeom prst="rect">
            <a:avLst/>
          </a:prstGeom>
        </p:spPr>
      </p:pic>
    </p:spTree>
    <p:extLst>
      <p:ext uri="{BB962C8B-B14F-4D97-AF65-F5344CB8AC3E}">
        <p14:creationId xmlns:p14="http://schemas.microsoft.com/office/powerpoint/2010/main" val="3378600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ur Points Slide">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6CB947BA-9CC7-4048-B2B6-B10929D519B5}"/>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0"/>
            <a:ext cx="12192000" cy="3355086"/>
          </a:xfrm>
          <a:prstGeom prst="rect">
            <a:avLst/>
          </a:prstGeom>
        </p:spPr>
      </p:pic>
      <p:sp>
        <p:nvSpPr>
          <p:cNvPr id="78" name="Text Placeholder 77"/>
          <p:cNvSpPr>
            <a:spLocks noGrp="1"/>
          </p:cNvSpPr>
          <p:nvPr>
            <p:ph type="body" sz="quarter" idx="10"/>
          </p:nvPr>
        </p:nvSpPr>
        <p:spPr>
          <a:xfrm>
            <a:off x="911225" y="3580561"/>
            <a:ext cx="10369550" cy="463557"/>
          </a:xfrm>
        </p:spPr>
        <p:txBody>
          <a:bodyPr>
            <a:noAutofit/>
          </a:bodyPr>
          <a:lstStyle>
            <a:lvl1pPr marL="0" indent="0" algn="ctr">
              <a:buNone/>
              <a:defRPr sz="3200" b="1">
                <a:solidFill>
                  <a:srgbClr val="4D4D4D"/>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96" name="Slide Number Placeholder 4"/>
          <p:cNvSpPr txBox="1">
            <a:spLocks/>
          </p:cNvSpPr>
          <p:nvPr userDrawn="1"/>
        </p:nvSpPr>
        <p:spPr>
          <a:xfrm>
            <a:off x="11414987" y="231987"/>
            <a:ext cx="539516" cy="254515"/>
          </a:xfrm>
          <a:prstGeom prst="rect">
            <a:avLst/>
          </a:prstGeom>
        </p:spPr>
        <p:txBody>
          <a:bodyPr vert="horz" lIns="91440" tIns="45720" rIns="91440" bIns="45720" rtlCol="0" anchor="ctr"/>
          <a:lstStyle>
            <a:defPPr>
              <a:defRPr lang="es-N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52E3-FF0D-475A-87AB-815FB2D79B8D}" type="slidenum">
              <a:rPr lang="en-US" smtClean="0">
                <a:solidFill>
                  <a:schemeClr val="tx1"/>
                </a:solidFill>
              </a:rPr>
              <a:pPr/>
              <a:t>‹#›</a:t>
            </a:fld>
            <a:endParaRPr lang="en-US" dirty="0">
              <a:solidFill>
                <a:schemeClr val="tx1"/>
              </a:solidFill>
            </a:endParaRPr>
          </a:p>
        </p:txBody>
      </p:sp>
      <p:sp>
        <p:nvSpPr>
          <p:cNvPr id="23" name="Freeform: Shape 58">
            <a:extLst>
              <a:ext uri="{FF2B5EF4-FFF2-40B4-BE49-F238E27FC236}">
                <a16:creationId xmlns:a16="http://schemas.microsoft.com/office/drawing/2014/main" id="{948989CB-9BEE-45ED-9C98-F00F4049BA95}"/>
              </a:ext>
            </a:extLst>
          </p:cNvPr>
          <p:cNvSpPr/>
          <p:nvPr userDrawn="1"/>
        </p:nvSpPr>
        <p:spPr>
          <a:xfrm rot="5400000">
            <a:off x="11755106" y="171449"/>
            <a:ext cx="284494" cy="265444"/>
          </a:xfrm>
          <a:custGeom>
            <a:avLst/>
            <a:gdLst>
              <a:gd name="connsiteX0" fmla="*/ 0 w 284494"/>
              <a:gd name="connsiteY0" fmla="*/ 284494 h 284494"/>
              <a:gd name="connsiteX1" fmla="*/ 0 w 284494"/>
              <a:gd name="connsiteY1" fmla="*/ 0 h 284494"/>
              <a:gd name="connsiteX2" fmla="*/ 57151 w 284494"/>
              <a:gd name="connsiteY2" fmla="*/ 0 h 284494"/>
              <a:gd name="connsiteX3" fmla="*/ 57151 w 284494"/>
              <a:gd name="connsiteY3" fmla="*/ 2 h 284494"/>
              <a:gd name="connsiteX4" fmla="*/ 284494 w 284494"/>
              <a:gd name="connsiteY4" fmla="*/ 2 h 284494"/>
              <a:gd name="connsiteX5" fmla="*/ 284494 w 284494"/>
              <a:gd name="connsiteY5" fmla="*/ 57152 h 284494"/>
              <a:gd name="connsiteX6" fmla="*/ 57151 w 284494"/>
              <a:gd name="connsiteY6" fmla="*/ 57152 h 284494"/>
              <a:gd name="connsiteX7" fmla="*/ 57151 w 284494"/>
              <a:gd name="connsiteY7" fmla="*/ 284494 h 28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494" h="284494">
                <a:moveTo>
                  <a:pt x="0" y="284494"/>
                </a:moveTo>
                <a:lnTo>
                  <a:pt x="0" y="0"/>
                </a:lnTo>
                <a:lnTo>
                  <a:pt x="57151" y="0"/>
                </a:lnTo>
                <a:lnTo>
                  <a:pt x="57151" y="2"/>
                </a:lnTo>
                <a:lnTo>
                  <a:pt x="284494" y="2"/>
                </a:lnTo>
                <a:lnTo>
                  <a:pt x="284494" y="57152"/>
                </a:lnTo>
                <a:lnTo>
                  <a:pt x="57151" y="57152"/>
                </a:lnTo>
                <a:lnTo>
                  <a:pt x="57151" y="284494"/>
                </a:lnTo>
                <a:close/>
              </a:path>
            </a:pathLst>
          </a:custGeom>
          <a:solidFill>
            <a:srgbClr val="ED212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sp>
        <p:nvSpPr>
          <p:cNvPr id="2" name="Rectangle 1"/>
          <p:cNvSpPr/>
          <p:nvPr userDrawn="1"/>
        </p:nvSpPr>
        <p:spPr>
          <a:xfrm>
            <a:off x="0" y="1167319"/>
            <a:ext cx="12192000" cy="2187767"/>
          </a:xfrm>
          <a:prstGeom prst="rect">
            <a:avLst/>
          </a:prstGeom>
          <a:gradFill flip="none" rotWithShape="1">
            <a:gsLst>
              <a:gs pos="0">
                <a:schemeClr val="bg1">
                  <a:alpha val="55000"/>
                </a:schemeClr>
              </a:gs>
              <a:gs pos="48000">
                <a:schemeClr val="bg1">
                  <a:alpha val="50000"/>
                </a:schemeClr>
              </a:gs>
              <a:gs pos="100000">
                <a:schemeClr val="bg1">
                  <a:alpha val="2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Placeholder 25"/>
          <p:cNvSpPr>
            <a:spLocks noGrp="1"/>
          </p:cNvSpPr>
          <p:nvPr>
            <p:ph type="body" sz="quarter" idx="14"/>
          </p:nvPr>
        </p:nvSpPr>
        <p:spPr>
          <a:xfrm>
            <a:off x="6216344" y="4269593"/>
            <a:ext cx="5064431" cy="1790252"/>
          </a:xfrm>
        </p:spPr>
        <p:txBody>
          <a:bodyPr anchor="ct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baseline="0">
                <a:solidFill>
                  <a:srgbClr val="4D4D4D"/>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a:p>
            <a:pPr marL="0"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Second level</a:t>
            </a:r>
          </a:p>
          <a:p>
            <a:pPr marL="0" marR="0" lvl="2"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Third level</a:t>
            </a:r>
          </a:p>
        </p:txBody>
      </p:sp>
      <p:sp>
        <p:nvSpPr>
          <p:cNvPr id="34" name="Text Placeholder 25"/>
          <p:cNvSpPr>
            <a:spLocks noGrp="1"/>
          </p:cNvSpPr>
          <p:nvPr>
            <p:ph type="body" sz="quarter" idx="15"/>
          </p:nvPr>
        </p:nvSpPr>
        <p:spPr>
          <a:xfrm>
            <a:off x="911225" y="4269593"/>
            <a:ext cx="5064431" cy="1790252"/>
          </a:xfrm>
        </p:spPr>
        <p:txBody>
          <a:bodyPr anchor="ct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baseline="0">
                <a:solidFill>
                  <a:srgbClr val="4D4D4D"/>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a:p>
            <a:pPr marL="0" marR="0" lvl="1"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Second level</a:t>
            </a:r>
          </a:p>
          <a:p>
            <a:pPr marL="0" marR="0" lvl="2"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Third level</a:t>
            </a:r>
          </a:p>
        </p:txBody>
      </p:sp>
      <p:cxnSp>
        <p:nvCxnSpPr>
          <p:cNvPr id="35" name="Straight Connector 34">
            <a:extLst>
              <a:ext uri="{FF2B5EF4-FFF2-40B4-BE49-F238E27FC236}">
                <a16:creationId xmlns:a16="http://schemas.microsoft.com/office/drawing/2014/main" id="{61BFA80E-EAA9-47FB-A863-F9948FDE0D84}"/>
              </a:ext>
            </a:extLst>
          </p:cNvPr>
          <p:cNvCxnSpPr/>
          <p:nvPr userDrawn="1"/>
        </p:nvCxnSpPr>
        <p:spPr>
          <a:xfrm>
            <a:off x="5799364" y="3425709"/>
            <a:ext cx="593271" cy="0"/>
          </a:xfrm>
          <a:prstGeom prst="line">
            <a:avLst/>
          </a:prstGeom>
          <a:ln w="76200">
            <a:solidFill>
              <a:srgbClr val="ED2122"/>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7298762-FE20-4179-9CE4-8573FECC972D}"/>
              </a:ext>
            </a:extLst>
          </p:cNvPr>
          <p:cNvSpPr/>
          <p:nvPr userDrawn="1"/>
        </p:nvSpPr>
        <p:spPr>
          <a:xfrm>
            <a:off x="0" y="-23730"/>
            <a:ext cx="12192000" cy="688173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6D35A38-F410-47C2-89E5-B47D738CCD89}"/>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37497" y="152745"/>
            <a:ext cx="914402" cy="667513"/>
          </a:xfrm>
          <a:prstGeom prst="rect">
            <a:avLst/>
          </a:prstGeom>
        </p:spPr>
      </p:pic>
      <p:sp>
        <p:nvSpPr>
          <p:cNvPr id="4" name="TextBox 3">
            <a:extLst>
              <a:ext uri="{FF2B5EF4-FFF2-40B4-BE49-F238E27FC236}">
                <a16:creationId xmlns:a16="http://schemas.microsoft.com/office/drawing/2014/main" id="{3477A14D-2EC6-0F1F-425E-A186267A0B6B}"/>
              </a:ext>
            </a:extLst>
          </p:cNvPr>
          <p:cNvSpPr txBox="1"/>
          <p:nvPr userDrawn="1"/>
        </p:nvSpPr>
        <p:spPr>
          <a:xfrm>
            <a:off x="4911963" y="6519446"/>
            <a:ext cx="2368073" cy="230832"/>
          </a:xfrm>
          <a:prstGeom prst="rect">
            <a:avLst/>
          </a:prstGeom>
          <a:noFill/>
        </p:spPr>
        <p:txBody>
          <a:bodyPr wrap="square" rtlCol="0">
            <a:spAutoFit/>
          </a:bodyPr>
          <a:lstStyle/>
          <a:p>
            <a:pPr algn="ctr"/>
            <a:r>
              <a:rPr lang="en-US" sz="900" b="0" dirty="0">
                <a:solidFill>
                  <a:schemeClr val="bg1">
                    <a:lumMod val="75000"/>
                  </a:schemeClr>
                </a:solidFill>
              </a:rPr>
              <a:t>All rights</a:t>
            </a:r>
            <a:r>
              <a:rPr lang="en-US" sz="900" b="0" baseline="0" dirty="0">
                <a:solidFill>
                  <a:schemeClr val="bg1">
                    <a:lumMod val="75000"/>
                  </a:schemeClr>
                </a:solidFill>
              </a:rPr>
              <a:t> reserved ©2024</a:t>
            </a:r>
            <a:endParaRPr lang="en-US" sz="900" b="0" dirty="0">
              <a:solidFill>
                <a:schemeClr val="bg1">
                  <a:lumMod val="75000"/>
                </a:schemeClr>
              </a:solidFill>
            </a:endParaRPr>
          </a:p>
        </p:txBody>
      </p:sp>
    </p:spTree>
    <p:extLst>
      <p:ext uri="{BB962C8B-B14F-4D97-AF65-F5344CB8AC3E}">
        <p14:creationId xmlns:p14="http://schemas.microsoft.com/office/powerpoint/2010/main" val="287185701"/>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p:bg>
      <p:bgPr>
        <a:solidFill>
          <a:schemeClr val="bg1"/>
        </a:solidFill>
        <a:effectLst/>
      </p:bgPr>
    </p:bg>
    <p:spTree>
      <p:nvGrpSpPr>
        <p:cNvPr id="1" name=""/>
        <p:cNvGrpSpPr/>
        <p:nvPr/>
      </p:nvGrpSpPr>
      <p:grpSpPr>
        <a:xfrm>
          <a:off x="0" y="0"/>
          <a:ext cx="0" cy="0"/>
          <a:chOff x="0" y="0"/>
          <a:chExt cx="0" cy="0"/>
        </a:xfrm>
      </p:grpSpPr>
      <p:sp>
        <p:nvSpPr>
          <p:cNvPr id="20" name="Freeform: Shape 58">
            <a:extLst>
              <a:ext uri="{FF2B5EF4-FFF2-40B4-BE49-F238E27FC236}">
                <a16:creationId xmlns:a16="http://schemas.microsoft.com/office/drawing/2014/main" id="{948989CB-9BEE-45ED-9C98-F00F4049BA95}"/>
              </a:ext>
            </a:extLst>
          </p:cNvPr>
          <p:cNvSpPr/>
          <p:nvPr userDrawn="1"/>
        </p:nvSpPr>
        <p:spPr>
          <a:xfrm rot="5400000">
            <a:off x="11755106" y="171449"/>
            <a:ext cx="284494" cy="265444"/>
          </a:xfrm>
          <a:custGeom>
            <a:avLst/>
            <a:gdLst>
              <a:gd name="connsiteX0" fmla="*/ 0 w 284494"/>
              <a:gd name="connsiteY0" fmla="*/ 284494 h 284494"/>
              <a:gd name="connsiteX1" fmla="*/ 0 w 284494"/>
              <a:gd name="connsiteY1" fmla="*/ 0 h 284494"/>
              <a:gd name="connsiteX2" fmla="*/ 57151 w 284494"/>
              <a:gd name="connsiteY2" fmla="*/ 0 h 284494"/>
              <a:gd name="connsiteX3" fmla="*/ 57151 w 284494"/>
              <a:gd name="connsiteY3" fmla="*/ 2 h 284494"/>
              <a:gd name="connsiteX4" fmla="*/ 284494 w 284494"/>
              <a:gd name="connsiteY4" fmla="*/ 2 h 284494"/>
              <a:gd name="connsiteX5" fmla="*/ 284494 w 284494"/>
              <a:gd name="connsiteY5" fmla="*/ 57152 h 284494"/>
              <a:gd name="connsiteX6" fmla="*/ 57151 w 284494"/>
              <a:gd name="connsiteY6" fmla="*/ 57152 h 284494"/>
              <a:gd name="connsiteX7" fmla="*/ 57151 w 284494"/>
              <a:gd name="connsiteY7" fmla="*/ 284494 h 28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494" h="284494">
                <a:moveTo>
                  <a:pt x="0" y="284494"/>
                </a:moveTo>
                <a:lnTo>
                  <a:pt x="0" y="0"/>
                </a:lnTo>
                <a:lnTo>
                  <a:pt x="57151" y="0"/>
                </a:lnTo>
                <a:lnTo>
                  <a:pt x="57151" y="2"/>
                </a:lnTo>
                <a:lnTo>
                  <a:pt x="284494" y="2"/>
                </a:lnTo>
                <a:lnTo>
                  <a:pt x="284494" y="57152"/>
                </a:lnTo>
                <a:lnTo>
                  <a:pt x="57151" y="57152"/>
                </a:lnTo>
                <a:lnTo>
                  <a:pt x="57151" y="284494"/>
                </a:lnTo>
                <a:close/>
              </a:path>
            </a:pathLst>
          </a:custGeom>
          <a:solidFill>
            <a:srgbClr val="ED212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bg1"/>
              </a:solidFill>
            </a:endParaRPr>
          </a:p>
        </p:txBody>
      </p:sp>
      <p:sp>
        <p:nvSpPr>
          <p:cNvPr id="21" name="Slide Number Placeholder 4"/>
          <p:cNvSpPr txBox="1">
            <a:spLocks/>
          </p:cNvSpPr>
          <p:nvPr userDrawn="1"/>
        </p:nvSpPr>
        <p:spPr>
          <a:xfrm>
            <a:off x="11414987" y="231987"/>
            <a:ext cx="539516" cy="254515"/>
          </a:xfrm>
          <a:prstGeom prst="rect">
            <a:avLst/>
          </a:prstGeom>
        </p:spPr>
        <p:txBody>
          <a:bodyPr vert="horz" lIns="91440" tIns="45720" rIns="91440" bIns="45720" rtlCol="0" anchor="ctr"/>
          <a:lstStyle>
            <a:defPPr>
              <a:defRPr lang="es-N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52E3-FF0D-475A-87AB-815FB2D79B8D}" type="slidenum">
              <a:rPr lang="en-US" smtClean="0">
                <a:solidFill>
                  <a:schemeClr val="bg1">
                    <a:lumMod val="50000"/>
                  </a:schemeClr>
                </a:solidFill>
              </a:rPr>
              <a:pPr/>
              <a:t>‹#›</a:t>
            </a:fld>
            <a:endParaRPr lang="en-US" dirty="0">
              <a:solidFill>
                <a:schemeClr val="bg1">
                  <a:lumMod val="50000"/>
                </a:schemeClr>
              </a:solidFill>
            </a:endParaRPr>
          </a:p>
        </p:txBody>
      </p:sp>
      <p:sp>
        <p:nvSpPr>
          <p:cNvPr id="15" name="Snip Single Corner Rectangle 14">
            <a:extLst>
              <a:ext uri="{FF2B5EF4-FFF2-40B4-BE49-F238E27FC236}">
                <a16:creationId xmlns:a16="http://schemas.microsoft.com/office/drawing/2014/main" id="{D29BE5AF-6BF9-4AC1-BED4-F2A3EC8B8D2B}"/>
              </a:ext>
            </a:extLst>
          </p:cNvPr>
          <p:cNvSpPr/>
          <p:nvPr userDrawn="1"/>
        </p:nvSpPr>
        <p:spPr>
          <a:xfrm>
            <a:off x="520928" y="1237594"/>
            <a:ext cx="3325812" cy="4740202"/>
          </a:xfrm>
          <a:prstGeom prst="snip1Rect">
            <a:avLst>
              <a:gd name="adj" fmla="val 11798"/>
            </a:avLst>
          </a:prstGeom>
          <a:gradFill flip="none" rotWithShape="1">
            <a:gsLst>
              <a:gs pos="85000">
                <a:srgbClr val="232F57">
                  <a:alpha val="88000"/>
                </a:srgbClr>
              </a:gs>
              <a:gs pos="0">
                <a:srgbClr val="6389AD"/>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2" name="Right Triangle 21">
            <a:extLst>
              <a:ext uri="{FF2B5EF4-FFF2-40B4-BE49-F238E27FC236}">
                <a16:creationId xmlns:a16="http://schemas.microsoft.com/office/drawing/2014/main" id="{F8AFF4E6-0057-42AA-A3D5-6A09C556BDEA}"/>
              </a:ext>
            </a:extLst>
          </p:cNvPr>
          <p:cNvSpPr/>
          <p:nvPr userDrawn="1"/>
        </p:nvSpPr>
        <p:spPr>
          <a:xfrm>
            <a:off x="3449071" y="1237594"/>
            <a:ext cx="397669" cy="397669"/>
          </a:xfrm>
          <a:prstGeom prst="rtTriangle">
            <a:avLst/>
          </a:prstGeom>
          <a:solidFill>
            <a:srgbClr val="BDB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hape 23">
            <a:extLst>
              <a:ext uri="{FF2B5EF4-FFF2-40B4-BE49-F238E27FC236}">
                <a16:creationId xmlns:a16="http://schemas.microsoft.com/office/drawing/2014/main" id="{68F9DA1D-43A0-4E7A-92A5-447B3F65A7A3}"/>
              </a:ext>
            </a:extLst>
          </p:cNvPr>
          <p:cNvSpPr/>
          <p:nvPr userDrawn="1"/>
        </p:nvSpPr>
        <p:spPr>
          <a:xfrm>
            <a:off x="4247715" y="1084381"/>
            <a:ext cx="6812407" cy="2926532"/>
          </a:xfrm>
          <a:prstGeom prst="swooshArrow">
            <a:avLst>
              <a:gd name="adj1" fmla="val 25000"/>
              <a:gd name="adj2" fmla="val 25000"/>
            </a:avLst>
          </a:prstGeom>
          <a:solidFill>
            <a:srgbClr val="CFA160"/>
          </a:solidFill>
          <a:ln>
            <a:solidFill>
              <a:srgbClr val="EAE7F5"/>
            </a:solidFill>
          </a:ln>
          <a:effectLst>
            <a:outerShdw blurRad="50800" dist="38100" dir="2700000" algn="tl" rotWithShape="0">
              <a:prstClr val="black">
                <a:alpha val="20000"/>
              </a:prstClr>
            </a:outerShdw>
          </a:effectLst>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cxnSp>
        <p:nvCxnSpPr>
          <p:cNvPr id="26" name="Straight Connector 25">
            <a:extLst>
              <a:ext uri="{FF2B5EF4-FFF2-40B4-BE49-F238E27FC236}">
                <a16:creationId xmlns:a16="http://schemas.microsoft.com/office/drawing/2014/main" id="{F4F4B839-25C5-49FF-A2F9-BB9D1D8C19B7}"/>
              </a:ext>
            </a:extLst>
          </p:cNvPr>
          <p:cNvCxnSpPr/>
          <p:nvPr userDrawn="1"/>
        </p:nvCxnSpPr>
        <p:spPr>
          <a:xfrm>
            <a:off x="853245" y="4530297"/>
            <a:ext cx="60185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41D1828B-72AD-4B88-9230-B3701D129B4B}"/>
              </a:ext>
            </a:extLst>
          </p:cNvPr>
          <p:cNvGrpSpPr/>
          <p:nvPr userDrawn="1"/>
        </p:nvGrpSpPr>
        <p:grpSpPr>
          <a:xfrm>
            <a:off x="4571919" y="2211455"/>
            <a:ext cx="5751935" cy="2306647"/>
            <a:chOff x="4571919" y="2254472"/>
            <a:chExt cx="5751935" cy="2413397"/>
          </a:xfrm>
        </p:grpSpPr>
        <p:cxnSp>
          <p:nvCxnSpPr>
            <p:cNvPr id="49" name="Straight Connector 48">
              <a:extLst>
                <a:ext uri="{FF2B5EF4-FFF2-40B4-BE49-F238E27FC236}">
                  <a16:creationId xmlns:a16="http://schemas.microsoft.com/office/drawing/2014/main" id="{A7EDC67A-F66D-416E-8A0E-354D46993F9C}"/>
                </a:ext>
              </a:extLst>
            </p:cNvPr>
            <p:cNvCxnSpPr>
              <a:stCxn id="27" idx="4"/>
            </p:cNvCxnSpPr>
            <p:nvPr/>
          </p:nvCxnSpPr>
          <p:spPr>
            <a:xfrm>
              <a:off x="4571919" y="3882843"/>
              <a:ext cx="81" cy="785025"/>
            </a:xfrm>
            <a:prstGeom prst="line">
              <a:avLst/>
            </a:prstGeom>
            <a:ln>
              <a:solidFill>
                <a:srgbClr val="232F58"/>
              </a:solidFill>
              <a:prstDash val="dash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3965F33-0CCD-43A5-8A9F-1D6C54D4556E}"/>
                </a:ext>
              </a:extLst>
            </p:cNvPr>
            <p:cNvCxnSpPr>
              <a:cxnSpLocks/>
              <a:stCxn id="35" idx="4"/>
            </p:cNvCxnSpPr>
            <p:nvPr/>
          </p:nvCxnSpPr>
          <p:spPr>
            <a:xfrm>
              <a:off x="6489232" y="2903984"/>
              <a:ext cx="78" cy="1763884"/>
            </a:xfrm>
            <a:prstGeom prst="line">
              <a:avLst/>
            </a:prstGeom>
            <a:ln>
              <a:solidFill>
                <a:srgbClr val="232F58"/>
              </a:solidFill>
              <a:prstDash val="dash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76E50A4-A02B-4A2F-A261-F43197AF3EA1}"/>
                </a:ext>
              </a:extLst>
            </p:cNvPr>
            <p:cNvCxnSpPr>
              <a:cxnSpLocks/>
              <a:stCxn id="37" idx="4"/>
            </p:cNvCxnSpPr>
            <p:nvPr/>
          </p:nvCxnSpPr>
          <p:spPr>
            <a:xfrm flipH="1">
              <a:off x="8405894" y="2438822"/>
              <a:ext cx="650" cy="2229046"/>
            </a:xfrm>
            <a:prstGeom prst="line">
              <a:avLst/>
            </a:prstGeom>
            <a:ln>
              <a:solidFill>
                <a:srgbClr val="232F58"/>
              </a:solidFill>
              <a:prstDash val="dash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2AC0397-D044-4324-9A59-F23BB21048EA}"/>
                </a:ext>
              </a:extLst>
            </p:cNvPr>
            <p:cNvCxnSpPr>
              <a:cxnSpLocks/>
              <a:stCxn id="30" idx="4"/>
            </p:cNvCxnSpPr>
            <p:nvPr/>
          </p:nvCxnSpPr>
          <p:spPr>
            <a:xfrm flipH="1">
              <a:off x="10322476" y="2254472"/>
              <a:ext cx="1378" cy="2413397"/>
            </a:xfrm>
            <a:prstGeom prst="line">
              <a:avLst/>
            </a:prstGeom>
            <a:ln>
              <a:solidFill>
                <a:srgbClr val="232F58"/>
              </a:solidFill>
              <a:prstDash val="dashDot"/>
            </a:ln>
          </p:spPr>
          <p:style>
            <a:lnRef idx="1">
              <a:schemeClr val="accent1"/>
            </a:lnRef>
            <a:fillRef idx="0">
              <a:schemeClr val="accent1"/>
            </a:fillRef>
            <a:effectRef idx="0">
              <a:schemeClr val="accent1"/>
            </a:effectRef>
            <a:fontRef idx="minor">
              <a:schemeClr val="tx1"/>
            </a:fontRef>
          </p:style>
        </p:cxnSp>
      </p:grpSp>
      <p:sp>
        <p:nvSpPr>
          <p:cNvPr id="53" name="Text Placeholder 25"/>
          <p:cNvSpPr>
            <a:spLocks noGrp="1"/>
          </p:cNvSpPr>
          <p:nvPr>
            <p:ph type="body" sz="quarter" idx="13" hasCustomPrompt="1"/>
          </p:nvPr>
        </p:nvSpPr>
        <p:spPr>
          <a:xfrm>
            <a:off x="4186642" y="4559733"/>
            <a:ext cx="1177096" cy="1095108"/>
          </a:xfrm>
        </p:spPr>
        <p:txBody>
          <a:bodyPr anchor="ctr">
            <a:normAutofit/>
          </a:bodyPr>
          <a:lstStyle>
            <a:lvl1pPr marL="0" indent="0" algn="l">
              <a:buNone/>
              <a:defRPr sz="1200" b="0" baseline="0">
                <a:solidFill>
                  <a:schemeClr val="tx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56" name="Text Placeholder 25"/>
          <p:cNvSpPr>
            <a:spLocks noGrp="1"/>
          </p:cNvSpPr>
          <p:nvPr>
            <p:ph type="body" sz="quarter" idx="14" hasCustomPrompt="1"/>
          </p:nvPr>
        </p:nvSpPr>
        <p:spPr>
          <a:xfrm>
            <a:off x="5900681" y="4559733"/>
            <a:ext cx="1177096" cy="1095108"/>
          </a:xfrm>
        </p:spPr>
        <p:txBody>
          <a:bodyPr anchor="ctr">
            <a:normAutofit/>
          </a:bodyPr>
          <a:lstStyle>
            <a:lvl1pPr marL="0" indent="0" algn="l">
              <a:buNone/>
              <a:defRPr sz="1200" b="0" baseline="0">
                <a:solidFill>
                  <a:schemeClr val="tx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57" name="Text Placeholder 25"/>
          <p:cNvSpPr>
            <a:spLocks noGrp="1"/>
          </p:cNvSpPr>
          <p:nvPr>
            <p:ph type="body" sz="quarter" idx="15" hasCustomPrompt="1"/>
          </p:nvPr>
        </p:nvSpPr>
        <p:spPr>
          <a:xfrm>
            <a:off x="7817264" y="4559733"/>
            <a:ext cx="1177096" cy="1095108"/>
          </a:xfrm>
        </p:spPr>
        <p:txBody>
          <a:bodyPr anchor="ctr">
            <a:normAutofit/>
          </a:bodyPr>
          <a:lstStyle>
            <a:lvl1pPr marL="0" indent="0" algn="l">
              <a:buNone/>
              <a:defRPr sz="1200" b="0" baseline="0">
                <a:solidFill>
                  <a:schemeClr val="tx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58" name="Text Placeholder 25"/>
          <p:cNvSpPr>
            <a:spLocks noGrp="1"/>
          </p:cNvSpPr>
          <p:nvPr>
            <p:ph type="body" sz="quarter" idx="16" hasCustomPrompt="1"/>
          </p:nvPr>
        </p:nvSpPr>
        <p:spPr>
          <a:xfrm>
            <a:off x="9733847" y="4559733"/>
            <a:ext cx="1177096" cy="1095108"/>
          </a:xfrm>
        </p:spPr>
        <p:txBody>
          <a:bodyPr anchor="ctr">
            <a:normAutofit/>
          </a:bodyPr>
          <a:lstStyle>
            <a:lvl1pPr marL="0" indent="0" algn="l">
              <a:buNone/>
              <a:defRPr sz="1200" b="0" baseline="0">
                <a:solidFill>
                  <a:schemeClr val="tx1"/>
                </a:solidFill>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p:txBody>
      </p:sp>
      <p:sp>
        <p:nvSpPr>
          <p:cNvPr id="27" name="Oval 26">
            <a:extLst>
              <a:ext uri="{FF2B5EF4-FFF2-40B4-BE49-F238E27FC236}">
                <a16:creationId xmlns:a16="http://schemas.microsoft.com/office/drawing/2014/main" id="{FC957AE6-A00E-492C-947F-52555FD59D45}"/>
              </a:ext>
            </a:extLst>
          </p:cNvPr>
          <p:cNvSpPr/>
          <p:nvPr userDrawn="1"/>
        </p:nvSpPr>
        <p:spPr>
          <a:xfrm>
            <a:off x="4408345" y="3557784"/>
            <a:ext cx="327147" cy="327147"/>
          </a:xfrm>
          <a:prstGeom prst="ellipse">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2961E8D2-10D8-4C6F-AE48-9DCF8611ED1F}"/>
              </a:ext>
            </a:extLst>
          </p:cNvPr>
          <p:cNvSpPr/>
          <p:nvPr userDrawn="1"/>
        </p:nvSpPr>
        <p:spPr>
          <a:xfrm>
            <a:off x="4460197" y="3609635"/>
            <a:ext cx="223445" cy="223445"/>
          </a:xfrm>
          <a:prstGeom prst="ellipse">
            <a:avLst/>
          </a:prstGeom>
          <a:solidFill>
            <a:srgbClr val="FBC572"/>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D0CF4603-7E82-4550-8D4B-EA42744B2701}"/>
              </a:ext>
            </a:extLst>
          </p:cNvPr>
          <p:cNvSpPr/>
          <p:nvPr userDrawn="1"/>
        </p:nvSpPr>
        <p:spPr>
          <a:xfrm>
            <a:off x="10143922" y="1953733"/>
            <a:ext cx="359862" cy="359862"/>
          </a:xfrm>
          <a:prstGeom prst="ellipse">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458FD5FC-3B30-4121-BBFB-A484B75B5900}"/>
              </a:ext>
            </a:extLst>
          </p:cNvPr>
          <p:cNvSpPr/>
          <p:nvPr userDrawn="1"/>
        </p:nvSpPr>
        <p:spPr>
          <a:xfrm>
            <a:off x="10200959" y="2010769"/>
            <a:ext cx="245790" cy="245790"/>
          </a:xfrm>
          <a:prstGeom prst="ellipse">
            <a:avLst/>
          </a:prstGeom>
          <a:solidFill>
            <a:srgbClr val="C00000"/>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24DBD533-A527-4F97-908C-034A3E240108}"/>
              </a:ext>
            </a:extLst>
          </p:cNvPr>
          <p:cNvSpPr/>
          <p:nvPr userDrawn="1"/>
        </p:nvSpPr>
        <p:spPr>
          <a:xfrm>
            <a:off x="6325656" y="2625525"/>
            <a:ext cx="327147" cy="327147"/>
          </a:xfrm>
          <a:prstGeom prst="ellipse">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B8B95A46-E09B-4310-AFC3-7D9A124E90D0}"/>
              </a:ext>
            </a:extLst>
          </p:cNvPr>
          <p:cNvSpPr/>
          <p:nvPr userDrawn="1"/>
        </p:nvSpPr>
        <p:spPr>
          <a:xfrm>
            <a:off x="6377509" y="2682627"/>
            <a:ext cx="223445" cy="223445"/>
          </a:xfrm>
          <a:prstGeom prst="ellipse">
            <a:avLst/>
          </a:prstGeom>
          <a:solidFill>
            <a:srgbClr val="F5AB32"/>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CD994E02-2BDE-4532-BFBC-4E411A6A3FF5}"/>
              </a:ext>
            </a:extLst>
          </p:cNvPr>
          <p:cNvSpPr/>
          <p:nvPr userDrawn="1"/>
        </p:nvSpPr>
        <p:spPr>
          <a:xfrm>
            <a:off x="8242239" y="2159879"/>
            <a:ext cx="327147" cy="327147"/>
          </a:xfrm>
          <a:prstGeom prst="ellipse">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BB01DBD7-58B7-48D4-A112-18DC1DC07815}"/>
              </a:ext>
            </a:extLst>
          </p:cNvPr>
          <p:cNvSpPr/>
          <p:nvPr userDrawn="1"/>
        </p:nvSpPr>
        <p:spPr>
          <a:xfrm>
            <a:off x="8294821" y="2217465"/>
            <a:ext cx="223445" cy="223445"/>
          </a:xfrm>
          <a:prstGeom prst="ellipse">
            <a:avLst/>
          </a:prstGeom>
          <a:solidFill>
            <a:srgbClr val="F0792C"/>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 Placeholder 25"/>
          <p:cNvSpPr>
            <a:spLocks noGrp="1"/>
          </p:cNvSpPr>
          <p:nvPr>
            <p:ph type="body" sz="quarter" idx="10" hasCustomPrompt="1"/>
          </p:nvPr>
        </p:nvSpPr>
        <p:spPr>
          <a:xfrm>
            <a:off x="851209" y="3675169"/>
            <a:ext cx="2634834" cy="777543"/>
          </a:xfrm>
        </p:spPr>
        <p:txBody>
          <a:bodyPr>
            <a:noAutofit/>
          </a:bodyPr>
          <a:lstStyle>
            <a:lvl1pPr marL="0" indent="0">
              <a:buNone/>
              <a:defRPr sz="2800" b="1" baseline="0">
                <a:solidFill>
                  <a:schemeClr val="bg1"/>
                </a:solidFill>
              </a:defRPr>
            </a:lvl1pPr>
          </a:lstStyle>
          <a:p>
            <a:pPr lvl="0"/>
            <a:r>
              <a:rPr lang="en-US" dirty="0"/>
              <a:t>Edit Master text Slides</a:t>
            </a:r>
          </a:p>
        </p:txBody>
      </p:sp>
      <p:sp>
        <p:nvSpPr>
          <p:cNvPr id="60" name="Text Placeholder 25"/>
          <p:cNvSpPr>
            <a:spLocks noGrp="1"/>
          </p:cNvSpPr>
          <p:nvPr>
            <p:ph type="body" sz="quarter" idx="11"/>
          </p:nvPr>
        </p:nvSpPr>
        <p:spPr>
          <a:xfrm>
            <a:off x="851208" y="4616482"/>
            <a:ext cx="2540941" cy="573249"/>
          </a:xfrm>
        </p:spPr>
        <p:txBody>
          <a:bodyPr>
            <a:normAutofit/>
          </a:bodyPr>
          <a:lstStyle>
            <a:lvl1pPr marL="0" indent="0">
              <a:buNone/>
              <a:defRPr sz="2000" b="0" baseline="0">
                <a:solidFill>
                  <a:schemeClr val="bg1"/>
                </a:solidFill>
              </a:defRPr>
            </a:lvl1pPr>
          </a:lstStyle>
          <a:p>
            <a:pPr lvl="0"/>
            <a:r>
              <a:rPr lang="en-US"/>
              <a:t>Click to edit Master text styles</a:t>
            </a:r>
          </a:p>
        </p:txBody>
      </p:sp>
      <p:sp>
        <p:nvSpPr>
          <p:cNvPr id="2" name="Rectangle 1">
            <a:extLst>
              <a:ext uri="{FF2B5EF4-FFF2-40B4-BE49-F238E27FC236}">
                <a16:creationId xmlns:a16="http://schemas.microsoft.com/office/drawing/2014/main" id="{E00F37D9-8E03-42DE-8F0B-517DCFEA0F72}"/>
              </a:ext>
            </a:extLst>
          </p:cNvPr>
          <p:cNvSpPr/>
          <p:nvPr userDrawn="1"/>
        </p:nvSpPr>
        <p:spPr>
          <a:xfrm>
            <a:off x="0" y="-23730"/>
            <a:ext cx="12192000" cy="688173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2C764630-DCDB-47FF-BFCE-58CD5D064FC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42898" y="240283"/>
            <a:ext cx="914402" cy="667513"/>
          </a:xfrm>
          <a:prstGeom prst="rect">
            <a:avLst/>
          </a:prstGeom>
        </p:spPr>
      </p:pic>
      <p:sp>
        <p:nvSpPr>
          <p:cNvPr id="3" name="TextBox 2">
            <a:extLst>
              <a:ext uri="{FF2B5EF4-FFF2-40B4-BE49-F238E27FC236}">
                <a16:creationId xmlns:a16="http://schemas.microsoft.com/office/drawing/2014/main" id="{77BB4FCF-D5B3-D43A-7E27-AAC0088B21EA}"/>
              </a:ext>
            </a:extLst>
          </p:cNvPr>
          <p:cNvSpPr txBox="1"/>
          <p:nvPr userDrawn="1"/>
        </p:nvSpPr>
        <p:spPr>
          <a:xfrm>
            <a:off x="4911963" y="6519446"/>
            <a:ext cx="2368073" cy="230832"/>
          </a:xfrm>
          <a:prstGeom prst="rect">
            <a:avLst/>
          </a:prstGeom>
          <a:noFill/>
        </p:spPr>
        <p:txBody>
          <a:bodyPr wrap="square" rtlCol="0">
            <a:spAutoFit/>
          </a:bodyPr>
          <a:lstStyle/>
          <a:p>
            <a:pPr algn="ctr"/>
            <a:r>
              <a:rPr lang="en-US" sz="900" b="0" dirty="0">
                <a:solidFill>
                  <a:schemeClr val="bg1">
                    <a:lumMod val="75000"/>
                  </a:schemeClr>
                </a:solidFill>
              </a:rPr>
              <a:t>All rights</a:t>
            </a:r>
            <a:r>
              <a:rPr lang="en-US" sz="900" b="0" baseline="0" dirty="0">
                <a:solidFill>
                  <a:schemeClr val="bg1">
                    <a:lumMod val="75000"/>
                  </a:schemeClr>
                </a:solidFill>
              </a:rPr>
              <a:t> reserved ©2024</a:t>
            </a:r>
            <a:endParaRPr lang="en-US" sz="900" b="0" dirty="0">
              <a:solidFill>
                <a:schemeClr val="bg1">
                  <a:lumMod val="75000"/>
                </a:schemeClr>
              </a:solidFill>
            </a:endParaRPr>
          </a:p>
        </p:txBody>
      </p:sp>
    </p:spTree>
    <p:extLst>
      <p:ext uri="{BB962C8B-B14F-4D97-AF65-F5344CB8AC3E}">
        <p14:creationId xmlns:p14="http://schemas.microsoft.com/office/powerpoint/2010/main" val="3170725368"/>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d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6E02176-89D4-4F6C-9166-26163E7B3F5B}"/>
              </a:ext>
            </a:extLst>
          </p:cNvPr>
          <p:cNvSpPr/>
          <p:nvPr userDrawn="1"/>
        </p:nvSpPr>
        <p:spPr>
          <a:xfrm rot="5400000">
            <a:off x="-1610140" y="1610139"/>
            <a:ext cx="6858000" cy="36377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92" name="Text Placeholder 77"/>
          <p:cNvSpPr>
            <a:spLocks noGrp="1"/>
          </p:cNvSpPr>
          <p:nvPr>
            <p:ph type="body" sz="quarter" idx="10"/>
          </p:nvPr>
        </p:nvSpPr>
        <p:spPr>
          <a:xfrm>
            <a:off x="376011" y="2578693"/>
            <a:ext cx="3042436" cy="463557"/>
          </a:xfrm>
        </p:spPr>
        <p:txBody>
          <a:bodyPr>
            <a:noAutofit/>
          </a:bodyPr>
          <a:lstStyle>
            <a:lvl1pPr marL="0" indent="0" algn="l">
              <a:buNone/>
              <a:defRPr sz="3200" b="1">
                <a:solidFill>
                  <a:srgbClr val="4D4D4D"/>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93" name="Text Placeholder 25"/>
          <p:cNvSpPr>
            <a:spLocks noGrp="1"/>
          </p:cNvSpPr>
          <p:nvPr>
            <p:ph type="body" sz="quarter" idx="11"/>
          </p:nvPr>
        </p:nvSpPr>
        <p:spPr>
          <a:xfrm>
            <a:off x="376010" y="3585037"/>
            <a:ext cx="2447678" cy="492185"/>
          </a:xfrm>
        </p:spPr>
        <p:txBody>
          <a:bodyPr anchor="ctr">
            <a:normAutofit/>
          </a:bodyPr>
          <a:lstStyle>
            <a:lvl1pPr marL="0" indent="0" algn="l">
              <a:buNone/>
              <a:defRPr sz="2000" b="0" baseline="0">
                <a:solidFill>
                  <a:srgbClr val="4D4D4D"/>
                </a:solidFill>
              </a:defRPr>
            </a:lvl1pPr>
          </a:lstStyle>
          <a:p>
            <a:pPr lvl="0"/>
            <a:r>
              <a:rPr lang="en-US"/>
              <a:t>Click to edit Master text styles</a:t>
            </a:r>
          </a:p>
        </p:txBody>
      </p:sp>
      <p:sp>
        <p:nvSpPr>
          <p:cNvPr id="94" name="Freeform: Shape 58">
            <a:extLst>
              <a:ext uri="{FF2B5EF4-FFF2-40B4-BE49-F238E27FC236}">
                <a16:creationId xmlns:a16="http://schemas.microsoft.com/office/drawing/2014/main" id="{948989CB-9BEE-45ED-9C98-F00F4049BA95}"/>
              </a:ext>
            </a:extLst>
          </p:cNvPr>
          <p:cNvSpPr/>
          <p:nvPr userDrawn="1"/>
        </p:nvSpPr>
        <p:spPr>
          <a:xfrm rot="5400000">
            <a:off x="11755106" y="171449"/>
            <a:ext cx="284494" cy="265444"/>
          </a:xfrm>
          <a:custGeom>
            <a:avLst/>
            <a:gdLst>
              <a:gd name="connsiteX0" fmla="*/ 0 w 284494"/>
              <a:gd name="connsiteY0" fmla="*/ 284494 h 284494"/>
              <a:gd name="connsiteX1" fmla="*/ 0 w 284494"/>
              <a:gd name="connsiteY1" fmla="*/ 0 h 284494"/>
              <a:gd name="connsiteX2" fmla="*/ 57151 w 284494"/>
              <a:gd name="connsiteY2" fmla="*/ 0 h 284494"/>
              <a:gd name="connsiteX3" fmla="*/ 57151 w 284494"/>
              <a:gd name="connsiteY3" fmla="*/ 2 h 284494"/>
              <a:gd name="connsiteX4" fmla="*/ 284494 w 284494"/>
              <a:gd name="connsiteY4" fmla="*/ 2 h 284494"/>
              <a:gd name="connsiteX5" fmla="*/ 284494 w 284494"/>
              <a:gd name="connsiteY5" fmla="*/ 57152 h 284494"/>
              <a:gd name="connsiteX6" fmla="*/ 57151 w 284494"/>
              <a:gd name="connsiteY6" fmla="*/ 57152 h 284494"/>
              <a:gd name="connsiteX7" fmla="*/ 57151 w 284494"/>
              <a:gd name="connsiteY7" fmla="*/ 284494 h 28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494" h="284494">
                <a:moveTo>
                  <a:pt x="0" y="284494"/>
                </a:moveTo>
                <a:lnTo>
                  <a:pt x="0" y="0"/>
                </a:lnTo>
                <a:lnTo>
                  <a:pt x="57151" y="0"/>
                </a:lnTo>
                <a:lnTo>
                  <a:pt x="57151" y="2"/>
                </a:lnTo>
                <a:lnTo>
                  <a:pt x="284494" y="2"/>
                </a:lnTo>
                <a:lnTo>
                  <a:pt x="284494" y="57152"/>
                </a:lnTo>
                <a:lnTo>
                  <a:pt x="57151" y="57152"/>
                </a:lnTo>
                <a:lnTo>
                  <a:pt x="57151" y="284494"/>
                </a:lnTo>
                <a:close/>
              </a:path>
            </a:pathLst>
          </a:custGeom>
          <a:solidFill>
            <a:srgbClr val="ED212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bg1"/>
              </a:solidFill>
            </a:endParaRPr>
          </a:p>
        </p:txBody>
      </p:sp>
      <p:sp>
        <p:nvSpPr>
          <p:cNvPr id="97" name="Slide Number Placeholder 4"/>
          <p:cNvSpPr txBox="1">
            <a:spLocks/>
          </p:cNvSpPr>
          <p:nvPr userDrawn="1"/>
        </p:nvSpPr>
        <p:spPr>
          <a:xfrm>
            <a:off x="11414987" y="231987"/>
            <a:ext cx="539516" cy="254515"/>
          </a:xfrm>
          <a:prstGeom prst="rect">
            <a:avLst/>
          </a:prstGeom>
        </p:spPr>
        <p:txBody>
          <a:bodyPr vert="horz" lIns="91440" tIns="45720" rIns="91440" bIns="45720" rtlCol="0" anchor="ctr"/>
          <a:lstStyle>
            <a:defPPr>
              <a:defRPr lang="es-N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52E3-FF0D-475A-87AB-815FB2D79B8D}" type="slidenum">
              <a:rPr lang="en-US" smtClean="0">
                <a:solidFill>
                  <a:schemeClr val="bg1">
                    <a:lumMod val="50000"/>
                  </a:schemeClr>
                </a:solidFill>
              </a:rPr>
              <a:pPr/>
              <a:t>‹#›</a:t>
            </a:fld>
            <a:endParaRPr lang="en-US" dirty="0">
              <a:solidFill>
                <a:schemeClr val="bg1">
                  <a:lumMod val="50000"/>
                </a:schemeClr>
              </a:solidFill>
            </a:endParaRPr>
          </a:p>
        </p:txBody>
      </p:sp>
      <p:sp>
        <p:nvSpPr>
          <p:cNvPr id="2" name="Rectangle 1">
            <a:extLst>
              <a:ext uri="{FF2B5EF4-FFF2-40B4-BE49-F238E27FC236}">
                <a16:creationId xmlns:a16="http://schemas.microsoft.com/office/drawing/2014/main" id="{CFD74C60-022F-4895-932C-3558E5A4D4AA}"/>
              </a:ext>
            </a:extLst>
          </p:cNvPr>
          <p:cNvSpPr/>
          <p:nvPr userDrawn="1"/>
        </p:nvSpPr>
        <p:spPr>
          <a:xfrm>
            <a:off x="0" y="-23730"/>
            <a:ext cx="12192000" cy="688173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7D0D4E4-BDD9-4C7A-80F0-9CD8B2958C2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37497" y="112661"/>
            <a:ext cx="914402" cy="667513"/>
          </a:xfrm>
          <a:prstGeom prst="rect">
            <a:avLst/>
          </a:prstGeom>
        </p:spPr>
      </p:pic>
      <p:sp>
        <p:nvSpPr>
          <p:cNvPr id="3" name="TextBox 2">
            <a:extLst>
              <a:ext uri="{FF2B5EF4-FFF2-40B4-BE49-F238E27FC236}">
                <a16:creationId xmlns:a16="http://schemas.microsoft.com/office/drawing/2014/main" id="{202AB645-8B50-4922-9799-E13A50345CD6}"/>
              </a:ext>
            </a:extLst>
          </p:cNvPr>
          <p:cNvSpPr txBox="1"/>
          <p:nvPr userDrawn="1"/>
        </p:nvSpPr>
        <p:spPr>
          <a:xfrm>
            <a:off x="4911963" y="6519446"/>
            <a:ext cx="2368073" cy="230832"/>
          </a:xfrm>
          <a:prstGeom prst="rect">
            <a:avLst/>
          </a:prstGeom>
          <a:noFill/>
        </p:spPr>
        <p:txBody>
          <a:bodyPr wrap="square" rtlCol="0">
            <a:spAutoFit/>
          </a:bodyPr>
          <a:lstStyle/>
          <a:p>
            <a:pPr algn="ctr"/>
            <a:r>
              <a:rPr lang="en-US" sz="900" b="0" dirty="0">
                <a:solidFill>
                  <a:schemeClr val="bg1">
                    <a:lumMod val="75000"/>
                  </a:schemeClr>
                </a:solidFill>
              </a:rPr>
              <a:t>All rights</a:t>
            </a:r>
            <a:r>
              <a:rPr lang="en-US" sz="900" b="0" baseline="0" dirty="0">
                <a:solidFill>
                  <a:schemeClr val="bg1">
                    <a:lumMod val="75000"/>
                  </a:schemeClr>
                </a:solidFill>
              </a:rPr>
              <a:t> reserved ©2024</a:t>
            </a:r>
            <a:endParaRPr lang="en-US" sz="900" b="0" dirty="0">
              <a:solidFill>
                <a:schemeClr val="bg1">
                  <a:lumMod val="75000"/>
                </a:schemeClr>
              </a:solidFill>
            </a:endParaRPr>
          </a:p>
        </p:txBody>
      </p:sp>
    </p:spTree>
    <p:extLst>
      <p:ext uri="{BB962C8B-B14F-4D97-AF65-F5344CB8AC3E}">
        <p14:creationId xmlns:p14="http://schemas.microsoft.com/office/powerpoint/2010/main" val="917118628"/>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ight Stri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6E02176-89D4-4F6C-9166-26163E7B3F5B}"/>
              </a:ext>
            </a:extLst>
          </p:cNvPr>
          <p:cNvSpPr/>
          <p:nvPr userDrawn="1"/>
        </p:nvSpPr>
        <p:spPr>
          <a:xfrm rot="5400000">
            <a:off x="6792558" y="1458556"/>
            <a:ext cx="6858000" cy="3940887"/>
          </a:xfrm>
          <a:prstGeom prst="rect">
            <a:avLst/>
          </a:prstGeom>
          <a:gradFill flip="none" rotWithShape="1">
            <a:gsLst>
              <a:gs pos="39000">
                <a:srgbClr val="CFA160">
                  <a:alpha val="88000"/>
                </a:srgbClr>
              </a:gs>
              <a:gs pos="100000">
                <a:srgbClr val="ECDBC2">
                  <a:alpha val="88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92" name="Text Placeholder 77"/>
          <p:cNvSpPr>
            <a:spLocks noGrp="1"/>
          </p:cNvSpPr>
          <p:nvPr>
            <p:ph type="body" sz="quarter" idx="10"/>
          </p:nvPr>
        </p:nvSpPr>
        <p:spPr>
          <a:xfrm>
            <a:off x="376011" y="1040349"/>
            <a:ext cx="3042436" cy="463557"/>
          </a:xfrm>
        </p:spPr>
        <p:txBody>
          <a:bodyPr>
            <a:noAutofit/>
          </a:bodyPr>
          <a:lstStyle>
            <a:lvl1pPr marL="0" indent="0" algn="l">
              <a:buNone/>
              <a:defRPr sz="3200" b="1">
                <a:solidFill>
                  <a:srgbClr val="4D4D4D"/>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93" name="Text Placeholder 25"/>
          <p:cNvSpPr>
            <a:spLocks noGrp="1"/>
          </p:cNvSpPr>
          <p:nvPr>
            <p:ph type="body" sz="quarter" idx="11"/>
          </p:nvPr>
        </p:nvSpPr>
        <p:spPr>
          <a:xfrm>
            <a:off x="376010" y="2046693"/>
            <a:ext cx="2447678" cy="492185"/>
          </a:xfrm>
        </p:spPr>
        <p:txBody>
          <a:bodyPr anchor="ctr">
            <a:normAutofit/>
          </a:bodyPr>
          <a:lstStyle>
            <a:lvl1pPr marL="0" indent="0" algn="l">
              <a:buNone/>
              <a:defRPr sz="2000" b="0" baseline="0">
                <a:solidFill>
                  <a:srgbClr val="4D4D4D"/>
                </a:solidFill>
              </a:defRPr>
            </a:lvl1pPr>
          </a:lstStyle>
          <a:p>
            <a:pPr lvl="0"/>
            <a:r>
              <a:rPr lang="en-US"/>
              <a:t>Click to edit Master text styles</a:t>
            </a:r>
          </a:p>
        </p:txBody>
      </p:sp>
      <p:sp>
        <p:nvSpPr>
          <p:cNvPr id="94" name="Freeform: Shape 58">
            <a:extLst>
              <a:ext uri="{FF2B5EF4-FFF2-40B4-BE49-F238E27FC236}">
                <a16:creationId xmlns:a16="http://schemas.microsoft.com/office/drawing/2014/main" id="{948989CB-9BEE-45ED-9C98-F00F4049BA95}"/>
              </a:ext>
            </a:extLst>
          </p:cNvPr>
          <p:cNvSpPr/>
          <p:nvPr userDrawn="1"/>
        </p:nvSpPr>
        <p:spPr>
          <a:xfrm rot="5400000">
            <a:off x="11755106" y="171449"/>
            <a:ext cx="284494" cy="265444"/>
          </a:xfrm>
          <a:custGeom>
            <a:avLst/>
            <a:gdLst>
              <a:gd name="connsiteX0" fmla="*/ 0 w 284494"/>
              <a:gd name="connsiteY0" fmla="*/ 284494 h 284494"/>
              <a:gd name="connsiteX1" fmla="*/ 0 w 284494"/>
              <a:gd name="connsiteY1" fmla="*/ 0 h 284494"/>
              <a:gd name="connsiteX2" fmla="*/ 57151 w 284494"/>
              <a:gd name="connsiteY2" fmla="*/ 0 h 284494"/>
              <a:gd name="connsiteX3" fmla="*/ 57151 w 284494"/>
              <a:gd name="connsiteY3" fmla="*/ 2 h 284494"/>
              <a:gd name="connsiteX4" fmla="*/ 284494 w 284494"/>
              <a:gd name="connsiteY4" fmla="*/ 2 h 284494"/>
              <a:gd name="connsiteX5" fmla="*/ 284494 w 284494"/>
              <a:gd name="connsiteY5" fmla="*/ 57152 h 284494"/>
              <a:gd name="connsiteX6" fmla="*/ 57151 w 284494"/>
              <a:gd name="connsiteY6" fmla="*/ 57152 h 284494"/>
              <a:gd name="connsiteX7" fmla="*/ 57151 w 284494"/>
              <a:gd name="connsiteY7" fmla="*/ 284494 h 28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494" h="284494">
                <a:moveTo>
                  <a:pt x="0" y="284494"/>
                </a:moveTo>
                <a:lnTo>
                  <a:pt x="0" y="0"/>
                </a:lnTo>
                <a:lnTo>
                  <a:pt x="57151" y="0"/>
                </a:lnTo>
                <a:lnTo>
                  <a:pt x="57151" y="2"/>
                </a:lnTo>
                <a:lnTo>
                  <a:pt x="284494" y="2"/>
                </a:lnTo>
                <a:lnTo>
                  <a:pt x="284494" y="57152"/>
                </a:lnTo>
                <a:lnTo>
                  <a:pt x="57151" y="57152"/>
                </a:lnTo>
                <a:lnTo>
                  <a:pt x="57151" y="284494"/>
                </a:lnTo>
                <a:close/>
              </a:path>
            </a:pathLst>
          </a:custGeom>
          <a:solidFill>
            <a:srgbClr val="ED212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bg1"/>
              </a:solidFill>
            </a:endParaRPr>
          </a:p>
        </p:txBody>
      </p:sp>
      <p:sp>
        <p:nvSpPr>
          <p:cNvPr id="97" name="Slide Number Placeholder 4"/>
          <p:cNvSpPr txBox="1">
            <a:spLocks/>
          </p:cNvSpPr>
          <p:nvPr userDrawn="1"/>
        </p:nvSpPr>
        <p:spPr>
          <a:xfrm>
            <a:off x="11414987" y="231987"/>
            <a:ext cx="539516" cy="254515"/>
          </a:xfrm>
          <a:prstGeom prst="rect">
            <a:avLst/>
          </a:prstGeom>
        </p:spPr>
        <p:txBody>
          <a:bodyPr vert="horz" lIns="91440" tIns="45720" rIns="91440" bIns="45720" rtlCol="0" anchor="ctr"/>
          <a:lstStyle>
            <a:defPPr>
              <a:defRPr lang="es-N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52E3-FF0D-475A-87AB-815FB2D79B8D}" type="slidenum">
              <a:rPr lang="en-US" smtClean="0">
                <a:solidFill>
                  <a:schemeClr val="bg1">
                    <a:lumMod val="50000"/>
                  </a:schemeClr>
                </a:solidFill>
              </a:rPr>
              <a:pPr/>
              <a:t>‹#›</a:t>
            </a:fld>
            <a:endParaRPr lang="en-US" dirty="0">
              <a:solidFill>
                <a:schemeClr val="bg1">
                  <a:lumMod val="50000"/>
                </a:schemeClr>
              </a:solidFill>
            </a:endParaRPr>
          </a:p>
        </p:txBody>
      </p:sp>
      <p:sp>
        <p:nvSpPr>
          <p:cNvPr id="2" name="Rectangle 1">
            <a:extLst>
              <a:ext uri="{FF2B5EF4-FFF2-40B4-BE49-F238E27FC236}">
                <a16:creationId xmlns:a16="http://schemas.microsoft.com/office/drawing/2014/main" id="{130421BC-21FD-4A20-BDB8-34C8462F932E}"/>
              </a:ext>
            </a:extLst>
          </p:cNvPr>
          <p:cNvSpPr/>
          <p:nvPr userDrawn="1"/>
        </p:nvSpPr>
        <p:spPr>
          <a:xfrm>
            <a:off x="0" y="-23730"/>
            <a:ext cx="12192000" cy="688173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4AFA5D2-F506-4BFE-AB0B-2B3D5B72F05F}"/>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37497" y="112661"/>
            <a:ext cx="914402" cy="667513"/>
          </a:xfrm>
          <a:prstGeom prst="rect">
            <a:avLst/>
          </a:prstGeom>
        </p:spPr>
      </p:pic>
      <p:sp>
        <p:nvSpPr>
          <p:cNvPr id="3" name="TextBox 2">
            <a:extLst>
              <a:ext uri="{FF2B5EF4-FFF2-40B4-BE49-F238E27FC236}">
                <a16:creationId xmlns:a16="http://schemas.microsoft.com/office/drawing/2014/main" id="{F9024142-BB3B-EB6A-DE18-C150DFA8C9E4}"/>
              </a:ext>
            </a:extLst>
          </p:cNvPr>
          <p:cNvSpPr txBox="1"/>
          <p:nvPr userDrawn="1"/>
        </p:nvSpPr>
        <p:spPr>
          <a:xfrm>
            <a:off x="4911963" y="6519446"/>
            <a:ext cx="2368073" cy="230832"/>
          </a:xfrm>
          <a:prstGeom prst="rect">
            <a:avLst/>
          </a:prstGeom>
          <a:noFill/>
        </p:spPr>
        <p:txBody>
          <a:bodyPr wrap="square" rtlCol="0">
            <a:spAutoFit/>
          </a:bodyPr>
          <a:lstStyle/>
          <a:p>
            <a:pPr algn="ctr"/>
            <a:r>
              <a:rPr lang="en-US" sz="900" b="0" dirty="0">
                <a:solidFill>
                  <a:schemeClr val="bg1">
                    <a:lumMod val="75000"/>
                  </a:schemeClr>
                </a:solidFill>
              </a:rPr>
              <a:t>All rights</a:t>
            </a:r>
            <a:r>
              <a:rPr lang="en-US" sz="900" b="0" baseline="0" dirty="0">
                <a:solidFill>
                  <a:schemeClr val="bg1">
                    <a:lumMod val="75000"/>
                  </a:schemeClr>
                </a:solidFill>
              </a:rPr>
              <a:t> reserved ©2024</a:t>
            </a:r>
            <a:endParaRPr lang="en-US" sz="900" b="0" dirty="0">
              <a:solidFill>
                <a:schemeClr val="bg1">
                  <a:lumMod val="75000"/>
                </a:schemeClr>
              </a:solidFill>
            </a:endParaRPr>
          </a:p>
        </p:txBody>
      </p:sp>
    </p:spTree>
    <p:extLst>
      <p:ext uri="{BB962C8B-B14F-4D97-AF65-F5344CB8AC3E}">
        <p14:creationId xmlns:p14="http://schemas.microsoft.com/office/powerpoint/2010/main" val="867875955"/>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Right Stri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6E02176-89D4-4F6C-9166-26163E7B3F5B}"/>
              </a:ext>
            </a:extLst>
          </p:cNvPr>
          <p:cNvSpPr/>
          <p:nvPr userDrawn="1"/>
        </p:nvSpPr>
        <p:spPr>
          <a:xfrm rot="5400000">
            <a:off x="6792558" y="1458556"/>
            <a:ext cx="6858000" cy="3940887"/>
          </a:xfrm>
          <a:prstGeom prst="rect">
            <a:avLst/>
          </a:prstGeom>
          <a:gradFill>
            <a:gsLst>
              <a:gs pos="14000">
                <a:srgbClr val="232F57">
                  <a:alpha val="88000"/>
                </a:srgbClr>
              </a:gs>
              <a:gs pos="100000">
                <a:srgbClr val="6389AD"/>
              </a:gs>
            </a:gsLst>
            <a:lin ang="189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92" name="Text Placeholder 77"/>
          <p:cNvSpPr>
            <a:spLocks noGrp="1"/>
          </p:cNvSpPr>
          <p:nvPr>
            <p:ph type="body" sz="quarter" idx="10"/>
          </p:nvPr>
        </p:nvSpPr>
        <p:spPr>
          <a:xfrm>
            <a:off x="376011" y="1040349"/>
            <a:ext cx="3042436" cy="463557"/>
          </a:xfrm>
        </p:spPr>
        <p:txBody>
          <a:bodyPr>
            <a:noAutofit/>
          </a:bodyPr>
          <a:lstStyle>
            <a:lvl1pPr marL="0" indent="0" algn="l">
              <a:buNone/>
              <a:defRPr sz="3200" b="1">
                <a:solidFill>
                  <a:srgbClr val="4D4D4D"/>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93" name="Text Placeholder 25"/>
          <p:cNvSpPr>
            <a:spLocks noGrp="1"/>
          </p:cNvSpPr>
          <p:nvPr>
            <p:ph type="body" sz="quarter" idx="11"/>
          </p:nvPr>
        </p:nvSpPr>
        <p:spPr>
          <a:xfrm>
            <a:off x="376010" y="2046693"/>
            <a:ext cx="2447678" cy="492185"/>
          </a:xfrm>
        </p:spPr>
        <p:txBody>
          <a:bodyPr anchor="ctr">
            <a:normAutofit/>
          </a:bodyPr>
          <a:lstStyle>
            <a:lvl1pPr marL="0" indent="0" algn="l">
              <a:buNone/>
              <a:defRPr sz="2000" b="0" baseline="0">
                <a:solidFill>
                  <a:srgbClr val="4D4D4D"/>
                </a:solidFill>
              </a:defRPr>
            </a:lvl1pPr>
          </a:lstStyle>
          <a:p>
            <a:pPr lvl="0"/>
            <a:r>
              <a:rPr lang="en-US"/>
              <a:t>Click to edit Master text styles</a:t>
            </a:r>
          </a:p>
        </p:txBody>
      </p:sp>
      <p:sp>
        <p:nvSpPr>
          <p:cNvPr id="94" name="Freeform: Shape 58">
            <a:extLst>
              <a:ext uri="{FF2B5EF4-FFF2-40B4-BE49-F238E27FC236}">
                <a16:creationId xmlns:a16="http://schemas.microsoft.com/office/drawing/2014/main" id="{948989CB-9BEE-45ED-9C98-F00F4049BA95}"/>
              </a:ext>
            </a:extLst>
          </p:cNvPr>
          <p:cNvSpPr/>
          <p:nvPr userDrawn="1"/>
        </p:nvSpPr>
        <p:spPr>
          <a:xfrm rot="5400000">
            <a:off x="11755106" y="171449"/>
            <a:ext cx="284494" cy="265444"/>
          </a:xfrm>
          <a:custGeom>
            <a:avLst/>
            <a:gdLst>
              <a:gd name="connsiteX0" fmla="*/ 0 w 284494"/>
              <a:gd name="connsiteY0" fmla="*/ 284494 h 284494"/>
              <a:gd name="connsiteX1" fmla="*/ 0 w 284494"/>
              <a:gd name="connsiteY1" fmla="*/ 0 h 284494"/>
              <a:gd name="connsiteX2" fmla="*/ 57151 w 284494"/>
              <a:gd name="connsiteY2" fmla="*/ 0 h 284494"/>
              <a:gd name="connsiteX3" fmla="*/ 57151 w 284494"/>
              <a:gd name="connsiteY3" fmla="*/ 2 h 284494"/>
              <a:gd name="connsiteX4" fmla="*/ 284494 w 284494"/>
              <a:gd name="connsiteY4" fmla="*/ 2 h 284494"/>
              <a:gd name="connsiteX5" fmla="*/ 284494 w 284494"/>
              <a:gd name="connsiteY5" fmla="*/ 57152 h 284494"/>
              <a:gd name="connsiteX6" fmla="*/ 57151 w 284494"/>
              <a:gd name="connsiteY6" fmla="*/ 57152 h 284494"/>
              <a:gd name="connsiteX7" fmla="*/ 57151 w 284494"/>
              <a:gd name="connsiteY7" fmla="*/ 284494 h 28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4494" h="284494">
                <a:moveTo>
                  <a:pt x="0" y="284494"/>
                </a:moveTo>
                <a:lnTo>
                  <a:pt x="0" y="0"/>
                </a:lnTo>
                <a:lnTo>
                  <a:pt x="57151" y="0"/>
                </a:lnTo>
                <a:lnTo>
                  <a:pt x="57151" y="2"/>
                </a:lnTo>
                <a:lnTo>
                  <a:pt x="284494" y="2"/>
                </a:lnTo>
                <a:lnTo>
                  <a:pt x="284494" y="57152"/>
                </a:lnTo>
                <a:lnTo>
                  <a:pt x="57151" y="57152"/>
                </a:lnTo>
                <a:lnTo>
                  <a:pt x="57151" y="284494"/>
                </a:lnTo>
                <a:close/>
              </a:path>
            </a:pathLst>
          </a:custGeom>
          <a:solidFill>
            <a:srgbClr val="ED212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schemeClr val="bg1"/>
              </a:solidFill>
            </a:endParaRPr>
          </a:p>
        </p:txBody>
      </p:sp>
      <p:sp>
        <p:nvSpPr>
          <p:cNvPr id="97" name="Slide Number Placeholder 4"/>
          <p:cNvSpPr txBox="1">
            <a:spLocks/>
          </p:cNvSpPr>
          <p:nvPr userDrawn="1"/>
        </p:nvSpPr>
        <p:spPr>
          <a:xfrm>
            <a:off x="11414987" y="231987"/>
            <a:ext cx="539516" cy="254515"/>
          </a:xfrm>
          <a:prstGeom prst="rect">
            <a:avLst/>
          </a:prstGeom>
        </p:spPr>
        <p:txBody>
          <a:bodyPr vert="horz" lIns="91440" tIns="45720" rIns="91440" bIns="45720" rtlCol="0" anchor="ctr"/>
          <a:lstStyle>
            <a:defPPr>
              <a:defRPr lang="es-NI"/>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52E3-FF0D-475A-87AB-815FB2D79B8D}" type="slidenum">
              <a:rPr lang="en-US" smtClean="0">
                <a:solidFill>
                  <a:schemeClr val="bg1">
                    <a:lumMod val="50000"/>
                  </a:schemeClr>
                </a:solidFill>
              </a:rPr>
              <a:pPr/>
              <a:t>‹#›</a:t>
            </a:fld>
            <a:endParaRPr lang="en-US" dirty="0">
              <a:solidFill>
                <a:schemeClr val="bg1">
                  <a:lumMod val="50000"/>
                </a:schemeClr>
              </a:solidFill>
            </a:endParaRPr>
          </a:p>
        </p:txBody>
      </p:sp>
      <p:sp>
        <p:nvSpPr>
          <p:cNvPr id="2" name="Rectangle 1">
            <a:extLst>
              <a:ext uri="{FF2B5EF4-FFF2-40B4-BE49-F238E27FC236}">
                <a16:creationId xmlns:a16="http://schemas.microsoft.com/office/drawing/2014/main" id="{9A08EF08-5C93-4703-A920-6F5491320A96}"/>
              </a:ext>
            </a:extLst>
          </p:cNvPr>
          <p:cNvSpPr/>
          <p:nvPr userDrawn="1"/>
        </p:nvSpPr>
        <p:spPr>
          <a:xfrm>
            <a:off x="0" y="-23730"/>
            <a:ext cx="12192000" cy="688173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6081048-9895-4D11-9A62-484DC32DC16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61925" y="112661"/>
            <a:ext cx="914402" cy="667513"/>
          </a:xfrm>
          <a:prstGeom prst="rect">
            <a:avLst/>
          </a:prstGeom>
        </p:spPr>
      </p:pic>
      <p:sp>
        <p:nvSpPr>
          <p:cNvPr id="3" name="TextBox 2">
            <a:extLst>
              <a:ext uri="{FF2B5EF4-FFF2-40B4-BE49-F238E27FC236}">
                <a16:creationId xmlns:a16="http://schemas.microsoft.com/office/drawing/2014/main" id="{A2527A1D-CBA2-A995-6BB5-2ECF9BA42FA5}"/>
              </a:ext>
            </a:extLst>
          </p:cNvPr>
          <p:cNvSpPr txBox="1"/>
          <p:nvPr userDrawn="1"/>
        </p:nvSpPr>
        <p:spPr>
          <a:xfrm>
            <a:off x="4911963" y="6519446"/>
            <a:ext cx="2368073" cy="230832"/>
          </a:xfrm>
          <a:prstGeom prst="rect">
            <a:avLst/>
          </a:prstGeom>
          <a:noFill/>
        </p:spPr>
        <p:txBody>
          <a:bodyPr wrap="square" rtlCol="0">
            <a:spAutoFit/>
          </a:bodyPr>
          <a:lstStyle/>
          <a:p>
            <a:pPr algn="ctr"/>
            <a:r>
              <a:rPr lang="en-US" sz="900" b="0" dirty="0">
                <a:solidFill>
                  <a:schemeClr val="bg1">
                    <a:lumMod val="75000"/>
                  </a:schemeClr>
                </a:solidFill>
              </a:rPr>
              <a:t>All rights</a:t>
            </a:r>
            <a:r>
              <a:rPr lang="en-US" sz="900" b="0" baseline="0" dirty="0">
                <a:solidFill>
                  <a:schemeClr val="bg1">
                    <a:lumMod val="75000"/>
                  </a:schemeClr>
                </a:solidFill>
              </a:rPr>
              <a:t> reserved ©2024</a:t>
            </a:r>
            <a:endParaRPr lang="en-US" sz="900" b="0" dirty="0">
              <a:solidFill>
                <a:schemeClr val="bg1">
                  <a:lumMod val="75000"/>
                </a:schemeClr>
              </a:solidFill>
            </a:endParaRPr>
          </a:p>
        </p:txBody>
      </p:sp>
    </p:spTree>
    <p:extLst>
      <p:ext uri="{BB962C8B-B14F-4D97-AF65-F5344CB8AC3E}">
        <p14:creationId xmlns:p14="http://schemas.microsoft.com/office/powerpoint/2010/main" val="1052847831"/>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7970D7-2FFE-4AED-B5E1-992D3871307F}" type="datetimeFigureOut">
              <a:rPr lang="en-US" smtClean="0"/>
              <a:t>1/24/2024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5252E3-FF0D-475A-87AB-815FB2D79B8D}" type="slidenum">
              <a:rPr lang="en-US" smtClean="0"/>
              <a:t>‹#›</a:t>
            </a:fld>
            <a:endParaRPr lang="en-US"/>
          </a:p>
        </p:txBody>
      </p:sp>
    </p:spTree>
    <p:extLst>
      <p:ext uri="{BB962C8B-B14F-4D97-AF65-F5344CB8AC3E}">
        <p14:creationId xmlns:p14="http://schemas.microsoft.com/office/powerpoint/2010/main" val="765290613"/>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3" r:id="rId3"/>
    <p:sldLayoutId id="2147483684" r:id="rId4"/>
    <p:sldLayoutId id="2147483650" r:id="rId5"/>
    <p:sldLayoutId id="2147483654" r:id="rId6"/>
    <p:sldLayoutId id="2147483655" r:id="rId7"/>
    <p:sldLayoutId id="2147483661" r:id="rId8"/>
    <p:sldLayoutId id="2147483662" r:id="rId9"/>
    <p:sldLayoutId id="2147483656" r:id="rId10"/>
    <p:sldLayoutId id="2147483685" r:id="rId11"/>
    <p:sldLayoutId id="2147483665" r:id="rId12"/>
    <p:sldLayoutId id="2147483660" r:id="rId13"/>
    <p:sldLayoutId id="2147483658" r:id="rId14"/>
    <p:sldLayoutId id="2147483668" r:id="rId15"/>
    <p:sldLayoutId id="2147483659" r:id="rId16"/>
    <p:sldLayoutId id="2147483683" r:id="rId17"/>
    <p:sldLayoutId id="2147483682" r:id="rId18"/>
    <p:sldLayoutId id="2147483672" r:id="rId19"/>
    <p:sldLayoutId id="2147483669" r:id="rId20"/>
    <p:sldLayoutId id="2147483666" r:id="rId21"/>
    <p:sldLayoutId id="2147483667" r:id="rId22"/>
    <p:sldLayoutId id="2147483671" r:id="rId23"/>
    <p:sldLayoutId id="2147483670" r:id="rId24"/>
    <p:sldLayoutId id="2147483675" r:id="rId25"/>
    <p:sldLayoutId id="2147483674" r:id="rId26"/>
    <p:sldLayoutId id="2147483676" r:id="rId27"/>
    <p:sldLayoutId id="2147483677" r:id="rId28"/>
    <p:sldLayoutId id="2147483678" r:id="rId29"/>
    <p:sldLayoutId id="2147483679" r:id="rId30"/>
    <p:sldLayoutId id="2147483680" r:id="rId31"/>
    <p:sldLayoutId id="2147483673" r:id="rId32"/>
    <p:sldLayoutId id="2147483681"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N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0.xml"/><Relationship Id="rId4" Type="http://schemas.openxmlformats.org/officeDocument/2006/relationships/image" Target="../media/image2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398F59-8945-9E1A-ECE9-91D7FEE6B03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7105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 name="Straight Arrow Connector 64">
            <a:extLst>
              <a:ext uri="{FF2B5EF4-FFF2-40B4-BE49-F238E27FC236}">
                <a16:creationId xmlns:a16="http://schemas.microsoft.com/office/drawing/2014/main" id="{7BF3C393-9466-019E-F71C-A40BB37D14D5}"/>
              </a:ext>
            </a:extLst>
          </p:cNvPr>
          <p:cNvCxnSpPr>
            <a:cxnSpLocks/>
            <a:stCxn id="34" idx="3"/>
            <a:endCxn id="42" idx="1"/>
          </p:cNvCxnSpPr>
          <p:nvPr/>
        </p:nvCxnSpPr>
        <p:spPr>
          <a:xfrm>
            <a:off x="8418037" y="4701213"/>
            <a:ext cx="2013537" cy="101657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id="{6214EFF6-DB5D-8A35-3190-F084CDC2BEFC}"/>
              </a:ext>
            </a:extLst>
          </p:cNvPr>
          <p:cNvCxnSpPr>
            <a:cxnSpLocks/>
            <a:stCxn id="34" idx="3"/>
            <a:endCxn id="41" idx="1"/>
          </p:cNvCxnSpPr>
          <p:nvPr/>
        </p:nvCxnSpPr>
        <p:spPr>
          <a:xfrm>
            <a:off x="8418037" y="4701213"/>
            <a:ext cx="2013538" cy="33885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id="{9E7F6920-2792-2684-D111-F77A2F7A6040}"/>
              </a:ext>
            </a:extLst>
          </p:cNvPr>
          <p:cNvCxnSpPr>
            <a:cxnSpLocks/>
            <a:stCxn id="34" idx="3"/>
            <a:endCxn id="40" idx="1"/>
          </p:cNvCxnSpPr>
          <p:nvPr/>
        </p:nvCxnSpPr>
        <p:spPr>
          <a:xfrm flipV="1">
            <a:off x="8418037" y="4362354"/>
            <a:ext cx="2013539" cy="33885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id="{9B2028A1-9101-AC83-6201-4401E9C64BE6}"/>
              </a:ext>
            </a:extLst>
          </p:cNvPr>
          <p:cNvCxnSpPr>
            <a:cxnSpLocks/>
            <a:stCxn id="34" idx="3"/>
            <a:endCxn id="39" idx="1"/>
          </p:cNvCxnSpPr>
          <p:nvPr/>
        </p:nvCxnSpPr>
        <p:spPr>
          <a:xfrm flipV="1">
            <a:off x="8418037" y="3684636"/>
            <a:ext cx="2013540" cy="101657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 name="Text Placeholder 1">
            <a:extLst>
              <a:ext uri="{FF2B5EF4-FFF2-40B4-BE49-F238E27FC236}">
                <a16:creationId xmlns:a16="http://schemas.microsoft.com/office/drawing/2014/main" id="{E6585FC0-BE2F-0F54-5719-E530D375A379}"/>
              </a:ext>
            </a:extLst>
          </p:cNvPr>
          <p:cNvSpPr>
            <a:spLocks noGrp="1"/>
          </p:cNvSpPr>
          <p:nvPr>
            <p:ph type="body" sz="quarter" idx="10"/>
          </p:nvPr>
        </p:nvSpPr>
        <p:spPr/>
        <p:txBody>
          <a:bodyPr/>
          <a:lstStyle/>
          <a:p>
            <a:r>
              <a:rPr lang="en-US" dirty="0"/>
              <a:t>Keyword Matching</a:t>
            </a:r>
          </a:p>
        </p:txBody>
      </p:sp>
      <p:sp>
        <p:nvSpPr>
          <p:cNvPr id="3" name="Text Placeholder 2">
            <a:extLst>
              <a:ext uri="{FF2B5EF4-FFF2-40B4-BE49-F238E27FC236}">
                <a16:creationId xmlns:a16="http://schemas.microsoft.com/office/drawing/2014/main" id="{0E16DA7F-65C7-B9D7-8139-6F3800541EDF}"/>
              </a:ext>
            </a:extLst>
          </p:cNvPr>
          <p:cNvSpPr>
            <a:spLocks noGrp="1"/>
          </p:cNvSpPr>
          <p:nvPr>
            <p:ph type="body" sz="quarter" idx="11"/>
          </p:nvPr>
        </p:nvSpPr>
        <p:spPr/>
        <p:txBody>
          <a:bodyPr/>
          <a:lstStyle/>
          <a:p>
            <a:r>
              <a:rPr lang="en-US" dirty="0"/>
              <a:t>Tips and Tricks</a:t>
            </a:r>
          </a:p>
        </p:txBody>
      </p:sp>
      <p:sp>
        <p:nvSpPr>
          <p:cNvPr id="5" name="TextBox 4">
            <a:extLst>
              <a:ext uri="{FF2B5EF4-FFF2-40B4-BE49-F238E27FC236}">
                <a16:creationId xmlns:a16="http://schemas.microsoft.com/office/drawing/2014/main" id="{8966CB9F-3C2C-DEBB-03B6-B9D815912A2A}"/>
              </a:ext>
            </a:extLst>
          </p:cNvPr>
          <p:cNvSpPr txBox="1"/>
          <p:nvPr/>
        </p:nvSpPr>
        <p:spPr>
          <a:xfrm>
            <a:off x="3654425" y="1714553"/>
            <a:ext cx="1100454" cy="523220"/>
          </a:xfrm>
          <a:prstGeom prst="rect">
            <a:avLst/>
          </a:prstGeom>
          <a:solidFill>
            <a:schemeClr val="accent6">
              <a:lumMod val="20000"/>
              <a:lumOff val="80000"/>
            </a:schemeClr>
          </a:solidFill>
        </p:spPr>
        <p:txBody>
          <a:bodyPr wrap="square" rtlCol="0">
            <a:spAutoFit/>
          </a:bodyPr>
          <a:lstStyle/>
          <a:p>
            <a:pPr algn="ctr"/>
            <a:r>
              <a:rPr lang="en-US" sz="2800" b="1" dirty="0"/>
              <a:t>CEO</a:t>
            </a:r>
            <a:r>
              <a:rPr lang="en-US" sz="2800" b="1" dirty="0">
                <a:highlight>
                  <a:srgbClr val="FFFF00"/>
                </a:highlight>
              </a:rPr>
              <a:t> </a:t>
            </a:r>
            <a:r>
              <a:rPr lang="en-US" sz="2800" b="1" dirty="0">
                <a:solidFill>
                  <a:schemeClr val="accent6">
                    <a:lumMod val="20000"/>
                    <a:lumOff val="80000"/>
                  </a:schemeClr>
                </a:solidFill>
              </a:rPr>
              <a:t>.</a:t>
            </a:r>
          </a:p>
        </p:txBody>
      </p:sp>
      <p:sp>
        <p:nvSpPr>
          <p:cNvPr id="7" name="TextBox 6">
            <a:extLst>
              <a:ext uri="{FF2B5EF4-FFF2-40B4-BE49-F238E27FC236}">
                <a16:creationId xmlns:a16="http://schemas.microsoft.com/office/drawing/2014/main" id="{D647DECB-F64E-57C7-1824-11461D1251EA}"/>
              </a:ext>
            </a:extLst>
          </p:cNvPr>
          <p:cNvSpPr txBox="1"/>
          <p:nvPr/>
        </p:nvSpPr>
        <p:spPr>
          <a:xfrm>
            <a:off x="5536628" y="1714553"/>
            <a:ext cx="1118743" cy="523220"/>
          </a:xfrm>
          <a:prstGeom prst="rect">
            <a:avLst/>
          </a:prstGeom>
          <a:solidFill>
            <a:schemeClr val="accent6">
              <a:lumMod val="20000"/>
              <a:lumOff val="80000"/>
            </a:schemeClr>
          </a:solidFill>
        </p:spPr>
        <p:txBody>
          <a:bodyPr wrap="square" rtlCol="0">
            <a:spAutoFit/>
          </a:bodyPr>
          <a:lstStyle/>
          <a:p>
            <a:pPr algn="ctr"/>
            <a:r>
              <a:rPr lang="en-US" sz="2800" b="1" dirty="0">
                <a:highlight>
                  <a:srgbClr val="FFFF00"/>
                </a:highlight>
              </a:rPr>
              <a:t> </a:t>
            </a:r>
            <a:r>
              <a:rPr lang="en-US" sz="2800" b="1" dirty="0"/>
              <a:t>CEO</a:t>
            </a:r>
            <a:r>
              <a:rPr lang="en-US" sz="2800" b="1" dirty="0">
                <a:highlight>
                  <a:srgbClr val="FFFF00"/>
                </a:highlight>
              </a:rPr>
              <a:t> </a:t>
            </a:r>
            <a:r>
              <a:rPr lang="en-US" sz="900" b="1" dirty="0">
                <a:solidFill>
                  <a:schemeClr val="accent6">
                    <a:lumMod val="20000"/>
                    <a:lumOff val="80000"/>
                  </a:schemeClr>
                </a:solidFill>
              </a:rPr>
              <a:t>.</a:t>
            </a:r>
            <a:r>
              <a:rPr lang="en-US" sz="2800" b="1" dirty="0">
                <a:highlight>
                  <a:srgbClr val="FFFF00"/>
                </a:highlight>
              </a:rPr>
              <a:t>  </a:t>
            </a:r>
            <a:endParaRPr lang="en-US" sz="2800" b="1" dirty="0"/>
          </a:p>
        </p:txBody>
      </p:sp>
      <p:sp>
        <p:nvSpPr>
          <p:cNvPr id="8" name="TextBox 7">
            <a:extLst>
              <a:ext uri="{FF2B5EF4-FFF2-40B4-BE49-F238E27FC236}">
                <a16:creationId xmlns:a16="http://schemas.microsoft.com/office/drawing/2014/main" id="{D40FCBEB-5597-0C31-02EB-AE93E3678A63}"/>
              </a:ext>
            </a:extLst>
          </p:cNvPr>
          <p:cNvSpPr txBox="1"/>
          <p:nvPr/>
        </p:nvSpPr>
        <p:spPr>
          <a:xfrm>
            <a:off x="7437122" y="1714553"/>
            <a:ext cx="1027303" cy="523220"/>
          </a:xfrm>
          <a:prstGeom prst="rect">
            <a:avLst/>
          </a:prstGeom>
          <a:solidFill>
            <a:schemeClr val="accent6">
              <a:lumMod val="20000"/>
              <a:lumOff val="80000"/>
            </a:schemeClr>
          </a:solidFill>
        </p:spPr>
        <p:txBody>
          <a:bodyPr wrap="square" rtlCol="0">
            <a:spAutoFit/>
          </a:bodyPr>
          <a:lstStyle/>
          <a:p>
            <a:pPr algn="ctr"/>
            <a:r>
              <a:rPr lang="en-US" sz="2800" b="1" dirty="0">
                <a:highlight>
                  <a:srgbClr val="FFFF00"/>
                </a:highlight>
              </a:rPr>
              <a:t> </a:t>
            </a:r>
            <a:r>
              <a:rPr lang="en-US" sz="2800" b="1" dirty="0"/>
              <a:t>CEO</a:t>
            </a:r>
            <a:r>
              <a:rPr lang="en-US" sz="2800" b="1" dirty="0">
                <a:highlight>
                  <a:srgbClr val="FFFF00"/>
                </a:highlight>
              </a:rPr>
              <a:t> </a:t>
            </a:r>
            <a:endParaRPr lang="en-US" sz="2800" b="1" dirty="0"/>
          </a:p>
        </p:txBody>
      </p:sp>
      <p:sp>
        <p:nvSpPr>
          <p:cNvPr id="12" name="TextBox 11">
            <a:extLst>
              <a:ext uri="{FF2B5EF4-FFF2-40B4-BE49-F238E27FC236}">
                <a16:creationId xmlns:a16="http://schemas.microsoft.com/office/drawing/2014/main" id="{A7052499-FC9C-DABB-8000-28325C951EE4}"/>
              </a:ext>
            </a:extLst>
          </p:cNvPr>
          <p:cNvSpPr txBox="1"/>
          <p:nvPr/>
        </p:nvSpPr>
        <p:spPr>
          <a:xfrm>
            <a:off x="9920576" y="2610903"/>
            <a:ext cx="1690180" cy="523220"/>
          </a:xfrm>
          <a:prstGeom prst="rect">
            <a:avLst/>
          </a:prstGeom>
          <a:solidFill>
            <a:schemeClr val="accent6">
              <a:lumMod val="20000"/>
              <a:lumOff val="80000"/>
            </a:schemeClr>
          </a:solidFill>
        </p:spPr>
        <p:txBody>
          <a:bodyPr wrap="square" rtlCol="0">
            <a:spAutoFit/>
          </a:bodyPr>
          <a:lstStyle/>
          <a:p>
            <a:pPr algn="ctr"/>
            <a:r>
              <a:rPr lang="en-US" sz="2800" b="1" dirty="0" err="1"/>
              <a:t>eComm</a:t>
            </a:r>
            <a:endParaRPr lang="en-US" sz="2800" b="1" dirty="0"/>
          </a:p>
        </p:txBody>
      </p:sp>
      <p:sp>
        <p:nvSpPr>
          <p:cNvPr id="13" name="TextBox 12">
            <a:extLst>
              <a:ext uri="{FF2B5EF4-FFF2-40B4-BE49-F238E27FC236}">
                <a16:creationId xmlns:a16="http://schemas.microsoft.com/office/drawing/2014/main" id="{C9CBA339-C85A-249D-4944-D3F7625CEF6E}"/>
              </a:ext>
            </a:extLst>
          </p:cNvPr>
          <p:cNvSpPr txBox="1"/>
          <p:nvPr/>
        </p:nvSpPr>
        <p:spPr>
          <a:xfrm>
            <a:off x="8457932" y="2613172"/>
            <a:ext cx="1252061" cy="523220"/>
          </a:xfrm>
          <a:prstGeom prst="rect">
            <a:avLst/>
          </a:prstGeom>
          <a:solidFill>
            <a:schemeClr val="accent6">
              <a:lumMod val="20000"/>
              <a:lumOff val="80000"/>
            </a:schemeClr>
          </a:solidFill>
        </p:spPr>
        <p:txBody>
          <a:bodyPr wrap="square" rtlCol="0">
            <a:spAutoFit/>
          </a:bodyPr>
          <a:lstStyle/>
          <a:p>
            <a:pPr algn="ctr"/>
            <a:r>
              <a:rPr lang="en-US" sz="2800" b="1" dirty="0" err="1"/>
              <a:t>eCom</a:t>
            </a:r>
            <a:endParaRPr lang="en-US" sz="2800" b="1" dirty="0"/>
          </a:p>
        </p:txBody>
      </p:sp>
      <p:sp>
        <p:nvSpPr>
          <p:cNvPr id="14" name="TextBox 13">
            <a:extLst>
              <a:ext uri="{FF2B5EF4-FFF2-40B4-BE49-F238E27FC236}">
                <a16:creationId xmlns:a16="http://schemas.microsoft.com/office/drawing/2014/main" id="{0FBDC0F1-0C99-57E5-C85A-2D37C64CAFE5}"/>
              </a:ext>
            </a:extLst>
          </p:cNvPr>
          <p:cNvSpPr txBox="1"/>
          <p:nvPr/>
        </p:nvSpPr>
        <p:spPr>
          <a:xfrm>
            <a:off x="561372" y="2613172"/>
            <a:ext cx="2352515" cy="523220"/>
          </a:xfrm>
          <a:prstGeom prst="rect">
            <a:avLst/>
          </a:prstGeom>
          <a:solidFill>
            <a:schemeClr val="accent6">
              <a:lumMod val="20000"/>
              <a:lumOff val="80000"/>
            </a:schemeClr>
          </a:solidFill>
        </p:spPr>
        <p:txBody>
          <a:bodyPr wrap="square" rtlCol="0">
            <a:spAutoFit/>
          </a:bodyPr>
          <a:lstStyle/>
          <a:p>
            <a:pPr algn="ctr"/>
            <a:r>
              <a:rPr lang="en-US" sz="2800" b="1" dirty="0"/>
              <a:t>eCommerce</a:t>
            </a:r>
          </a:p>
        </p:txBody>
      </p:sp>
      <p:sp>
        <p:nvSpPr>
          <p:cNvPr id="15" name="TextBox 14">
            <a:extLst>
              <a:ext uri="{FF2B5EF4-FFF2-40B4-BE49-F238E27FC236}">
                <a16:creationId xmlns:a16="http://schemas.microsoft.com/office/drawing/2014/main" id="{9F07E61C-2215-770F-B9A8-4D7122056317}"/>
              </a:ext>
            </a:extLst>
          </p:cNvPr>
          <p:cNvSpPr txBox="1"/>
          <p:nvPr/>
        </p:nvSpPr>
        <p:spPr>
          <a:xfrm>
            <a:off x="5791201" y="2613172"/>
            <a:ext cx="2456148" cy="523220"/>
          </a:xfrm>
          <a:prstGeom prst="rect">
            <a:avLst/>
          </a:prstGeom>
          <a:solidFill>
            <a:schemeClr val="accent6">
              <a:lumMod val="20000"/>
              <a:lumOff val="80000"/>
            </a:schemeClr>
          </a:solidFill>
        </p:spPr>
        <p:txBody>
          <a:bodyPr wrap="square" rtlCol="0">
            <a:spAutoFit/>
          </a:bodyPr>
          <a:lstStyle/>
          <a:p>
            <a:pPr algn="ctr"/>
            <a:r>
              <a:rPr lang="en-US" sz="2800" b="1" dirty="0"/>
              <a:t>e Commerce</a:t>
            </a:r>
          </a:p>
        </p:txBody>
      </p:sp>
      <p:sp>
        <p:nvSpPr>
          <p:cNvPr id="16" name="TextBox 15">
            <a:extLst>
              <a:ext uri="{FF2B5EF4-FFF2-40B4-BE49-F238E27FC236}">
                <a16:creationId xmlns:a16="http://schemas.microsoft.com/office/drawing/2014/main" id="{9B623678-72BF-9332-2743-64680A3B9264}"/>
              </a:ext>
            </a:extLst>
          </p:cNvPr>
          <p:cNvSpPr txBox="1"/>
          <p:nvPr/>
        </p:nvSpPr>
        <p:spPr>
          <a:xfrm>
            <a:off x="3124470" y="2613172"/>
            <a:ext cx="2456148" cy="523220"/>
          </a:xfrm>
          <a:prstGeom prst="rect">
            <a:avLst/>
          </a:prstGeom>
          <a:solidFill>
            <a:schemeClr val="accent6">
              <a:lumMod val="20000"/>
              <a:lumOff val="80000"/>
            </a:schemeClr>
          </a:solidFill>
        </p:spPr>
        <p:txBody>
          <a:bodyPr wrap="square" rtlCol="0">
            <a:spAutoFit/>
          </a:bodyPr>
          <a:lstStyle/>
          <a:p>
            <a:pPr algn="ctr"/>
            <a:r>
              <a:rPr lang="en-US" sz="2800" b="1" dirty="0"/>
              <a:t>e-Commerce</a:t>
            </a:r>
          </a:p>
        </p:txBody>
      </p:sp>
      <p:sp>
        <p:nvSpPr>
          <p:cNvPr id="17" name="TextBox 16">
            <a:extLst>
              <a:ext uri="{FF2B5EF4-FFF2-40B4-BE49-F238E27FC236}">
                <a16:creationId xmlns:a16="http://schemas.microsoft.com/office/drawing/2014/main" id="{ECD8F1E1-EEDB-5474-634E-6DE7879F8448}"/>
              </a:ext>
            </a:extLst>
          </p:cNvPr>
          <p:cNvSpPr txBox="1"/>
          <p:nvPr/>
        </p:nvSpPr>
        <p:spPr>
          <a:xfrm>
            <a:off x="615045" y="4000690"/>
            <a:ext cx="2352515" cy="523220"/>
          </a:xfrm>
          <a:prstGeom prst="rect">
            <a:avLst/>
          </a:prstGeom>
          <a:solidFill>
            <a:schemeClr val="accent6">
              <a:lumMod val="20000"/>
              <a:lumOff val="80000"/>
            </a:schemeClr>
          </a:solidFill>
        </p:spPr>
        <p:txBody>
          <a:bodyPr wrap="square" rtlCol="0">
            <a:spAutoFit/>
          </a:bodyPr>
          <a:lstStyle/>
          <a:p>
            <a:pPr algn="ctr"/>
            <a:r>
              <a:rPr lang="en-US" sz="2800" b="1" dirty="0"/>
              <a:t>payment</a:t>
            </a:r>
          </a:p>
        </p:txBody>
      </p:sp>
      <p:grpSp>
        <p:nvGrpSpPr>
          <p:cNvPr id="33" name="Group 32">
            <a:extLst>
              <a:ext uri="{FF2B5EF4-FFF2-40B4-BE49-F238E27FC236}">
                <a16:creationId xmlns:a16="http://schemas.microsoft.com/office/drawing/2014/main" id="{B310D8F5-6ED0-CA1C-135E-AE7546CCF11D}"/>
              </a:ext>
            </a:extLst>
          </p:cNvPr>
          <p:cNvGrpSpPr/>
          <p:nvPr/>
        </p:nvGrpSpPr>
        <p:grpSpPr>
          <a:xfrm>
            <a:off x="3749309" y="3667110"/>
            <a:ext cx="2352515" cy="1270002"/>
            <a:chOff x="5536628" y="3938512"/>
            <a:chExt cx="2352515" cy="1270002"/>
          </a:xfrm>
        </p:grpSpPr>
        <p:sp>
          <p:nvSpPr>
            <p:cNvPr id="18" name="TextBox 17">
              <a:extLst>
                <a:ext uri="{FF2B5EF4-FFF2-40B4-BE49-F238E27FC236}">
                  <a16:creationId xmlns:a16="http://schemas.microsoft.com/office/drawing/2014/main" id="{1DE2DC05-1F58-D7E6-C048-B4CF2AA043CB}"/>
                </a:ext>
              </a:extLst>
            </p:cNvPr>
            <p:cNvSpPr txBox="1"/>
            <p:nvPr/>
          </p:nvSpPr>
          <p:spPr>
            <a:xfrm>
              <a:off x="5536628" y="3938512"/>
              <a:ext cx="2352515" cy="523220"/>
            </a:xfrm>
            <a:prstGeom prst="rect">
              <a:avLst/>
            </a:prstGeom>
            <a:solidFill>
              <a:schemeClr val="accent6">
                <a:lumMod val="20000"/>
                <a:lumOff val="80000"/>
              </a:schemeClr>
            </a:solidFill>
          </p:spPr>
          <p:txBody>
            <a:bodyPr wrap="square" rtlCol="0">
              <a:spAutoFit/>
            </a:bodyPr>
            <a:lstStyle/>
            <a:p>
              <a:pPr algn="ctr"/>
              <a:r>
                <a:rPr lang="en-US" sz="2800" b="1" dirty="0"/>
                <a:t>payment</a:t>
              </a:r>
            </a:p>
          </p:txBody>
        </p:sp>
        <p:sp>
          <p:nvSpPr>
            <p:cNvPr id="19" name="TextBox 18">
              <a:extLst>
                <a:ext uri="{FF2B5EF4-FFF2-40B4-BE49-F238E27FC236}">
                  <a16:creationId xmlns:a16="http://schemas.microsoft.com/office/drawing/2014/main" id="{48A9931F-367B-0ED0-C25B-2ED477FF57FB}"/>
                </a:ext>
              </a:extLst>
            </p:cNvPr>
            <p:cNvSpPr txBox="1"/>
            <p:nvPr/>
          </p:nvSpPr>
          <p:spPr>
            <a:xfrm>
              <a:off x="5536628" y="4685294"/>
              <a:ext cx="2352515" cy="523220"/>
            </a:xfrm>
            <a:prstGeom prst="rect">
              <a:avLst/>
            </a:prstGeom>
            <a:solidFill>
              <a:schemeClr val="accent6">
                <a:lumMod val="20000"/>
                <a:lumOff val="80000"/>
              </a:schemeClr>
            </a:solidFill>
          </p:spPr>
          <p:txBody>
            <a:bodyPr wrap="square" rtlCol="0">
              <a:spAutoFit/>
            </a:bodyPr>
            <a:lstStyle/>
            <a:p>
              <a:pPr algn="ctr"/>
              <a:r>
                <a:rPr lang="en-US" sz="2800" b="1" dirty="0"/>
                <a:t>payment</a:t>
              </a:r>
              <a:r>
                <a:rPr lang="en-US" sz="2800" dirty="0"/>
                <a:t>s</a:t>
              </a:r>
            </a:p>
          </p:txBody>
        </p:sp>
      </p:grpSp>
      <p:cxnSp>
        <p:nvCxnSpPr>
          <p:cNvPr id="21" name="Straight Arrow Connector 20">
            <a:extLst>
              <a:ext uri="{FF2B5EF4-FFF2-40B4-BE49-F238E27FC236}">
                <a16:creationId xmlns:a16="http://schemas.microsoft.com/office/drawing/2014/main" id="{A733C722-E5D2-B206-D341-2ACEA2048443}"/>
              </a:ext>
            </a:extLst>
          </p:cNvPr>
          <p:cNvCxnSpPr>
            <a:stCxn id="17" idx="3"/>
            <a:endCxn id="18" idx="1"/>
          </p:cNvCxnSpPr>
          <p:nvPr/>
        </p:nvCxnSpPr>
        <p:spPr>
          <a:xfrm flipV="1">
            <a:off x="2967560" y="3928720"/>
            <a:ext cx="781749" cy="33358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0885F834-2555-F4D9-EBC5-1686ED070F53}"/>
              </a:ext>
            </a:extLst>
          </p:cNvPr>
          <p:cNvCxnSpPr>
            <a:stCxn id="17" idx="3"/>
            <a:endCxn id="19" idx="1"/>
          </p:cNvCxnSpPr>
          <p:nvPr/>
        </p:nvCxnSpPr>
        <p:spPr>
          <a:xfrm>
            <a:off x="2967560" y="4262300"/>
            <a:ext cx="781749" cy="41320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03BE5743-BD7D-C14D-DBA5-1A8B2A93FD83}"/>
              </a:ext>
            </a:extLst>
          </p:cNvPr>
          <p:cNvSpPr txBox="1"/>
          <p:nvPr/>
        </p:nvSpPr>
        <p:spPr>
          <a:xfrm>
            <a:off x="7488270" y="4439603"/>
            <a:ext cx="929767" cy="523220"/>
          </a:xfrm>
          <a:prstGeom prst="rect">
            <a:avLst/>
          </a:prstGeom>
          <a:solidFill>
            <a:schemeClr val="accent6">
              <a:lumMod val="20000"/>
              <a:lumOff val="80000"/>
            </a:schemeClr>
          </a:solidFill>
        </p:spPr>
        <p:txBody>
          <a:bodyPr wrap="square" rtlCol="0">
            <a:spAutoFit/>
          </a:bodyPr>
          <a:lstStyle/>
          <a:p>
            <a:pPr algn="ctr"/>
            <a:r>
              <a:rPr lang="en-US" sz="2800" b="1" dirty="0"/>
              <a:t>C?O</a:t>
            </a:r>
            <a:endParaRPr lang="en-US" sz="2800" b="1" dirty="0">
              <a:solidFill>
                <a:schemeClr val="accent6">
                  <a:lumMod val="20000"/>
                  <a:lumOff val="80000"/>
                </a:schemeClr>
              </a:solidFill>
            </a:endParaRPr>
          </a:p>
        </p:txBody>
      </p:sp>
      <p:grpSp>
        <p:nvGrpSpPr>
          <p:cNvPr id="43" name="Group 42">
            <a:extLst>
              <a:ext uri="{FF2B5EF4-FFF2-40B4-BE49-F238E27FC236}">
                <a16:creationId xmlns:a16="http://schemas.microsoft.com/office/drawing/2014/main" id="{90E66A3C-EA18-25BE-01D3-1F121C67C430}"/>
              </a:ext>
            </a:extLst>
          </p:cNvPr>
          <p:cNvGrpSpPr/>
          <p:nvPr/>
        </p:nvGrpSpPr>
        <p:grpSpPr>
          <a:xfrm>
            <a:off x="9100929" y="3423026"/>
            <a:ext cx="2350534" cy="2556374"/>
            <a:chOff x="8930241" y="3618098"/>
            <a:chExt cx="2350534" cy="2556374"/>
          </a:xfrm>
        </p:grpSpPr>
        <p:sp>
          <p:nvSpPr>
            <p:cNvPr id="35" name="TextBox 34">
              <a:extLst>
                <a:ext uri="{FF2B5EF4-FFF2-40B4-BE49-F238E27FC236}">
                  <a16:creationId xmlns:a16="http://schemas.microsoft.com/office/drawing/2014/main" id="{5CD8A7CC-7A73-BB3A-9A5A-94938956180E}"/>
                </a:ext>
              </a:extLst>
            </p:cNvPr>
            <p:cNvSpPr txBox="1"/>
            <p:nvPr/>
          </p:nvSpPr>
          <p:spPr>
            <a:xfrm>
              <a:off x="8930244" y="3618098"/>
              <a:ext cx="1019886" cy="523220"/>
            </a:xfrm>
            <a:prstGeom prst="rect">
              <a:avLst/>
            </a:prstGeom>
            <a:solidFill>
              <a:schemeClr val="accent6">
                <a:lumMod val="20000"/>
                <a:lumOff val="80000"/>
              </a:schemeClr>
            </a:solidFill>
          </p:spPr>
          <p:txBody>
            <a:bodyPr wrap="square" rtlCol="0">
              <a:spAutoFit/>
            </a:bodyPr>
            <a:lstStyle/>
            <a:p>
              <a:pPr algn="ctr"/>
              <a:r>
                <a:rPr lang="en-US" sz="2800" b="1" dirty="0"/>
                <a:t>CEO</a:t>
              </a:r>
              <a:endParaRPr lang="en-US" sz="2800" b="1" dirty="0">
                <a:solidFill>
                  <a:schemeClr val="accent6">
                    <a:lumMod val="20000"/>
                    <a:lumOff val="80000"/>
                  </a:schemeClr>
                </a:solidFill>
              </a:endParaRPr>
            </a:p>
          </p:txBody>
        </p:sp>
        <p:sp>
          <p:nvSpPr>
            <p:cNvPr id="36" name="TextBox 35">
              <a:extLst>
                <a:ext uri="{FF2B5EF4-FFF2-40B4-BE49-F238E27FC236}">
                  <a16:creationId xmlns:a16="http://schemas.microsoft.com/office/drawing/2014/main" id="{D76A66E3-2054-C212-3167-E043774B6820}"/>
                </a:ext>
              </a:extLst>
            </p:cNvPr>
            <p:cNvSpPr txBox="1"/>
            <p:nvPr/>
          </p:nvSpPr>
          <p:spPr>
            <a:xfrm>
              <a:off x="8930243" y="4295816"/>
              <a:ext cx="1019886" cy="523220"/>
            </a:xfrm>
            <a:prstGeom prst="rect">
              <a:avLst/>
            </a:prstGeom>
            <a:solidFill>
              <a:schemeClr val="accent6">
                <a:lumMod val="20000"/>
                <a:lumOff val="80000"/>
              </a:schemeClr>
            </a:solidFill>
          </p:spPr>
          <p:txBody>
            <a:bodyPr wrap="square" rtlCol="0">
              <a:spAutoFit/>
            </a:bodyPr>
            <a:lstStyle/>
            <a:p>
              <a:pPr algn="ctr"/>
              <a:r>
                <a:rPr lang="en-US" sz="2800" b="1" dirty="0"/>
                <a:t>CFO</a:t>
              </a:r>
              <a:endParaRPr lang="en-US" sz="2800" b="1" dirty="0">
                <a:solidFill>
                  <a:schemeClr val="accent6">
                    <a:lumMod val="20000"/>
                    <a:lumOff val="80000"/>
                  </a:schemeClr>
                </a:solidFill>
              </a:endParaRPr>
            </a:p>
          </p:txBody>
        </p:sp>
        <p:sp>
          <p:nvSpPr>
            <p:cNvPr id="37" name="TextBox 36">
              <a:extLst>
                <a:ext uri="{FF2B5EF4-FFF2-40B4-BE49-F238E27FC236}">
                  <a16:creationId xmlns:a16="http://schemas.microsoft.com/office/drawing/2014/main" id="{7EF9A37B-1F22-850E-8D63-517CE4923B8E}"/>
                </a:ext>
              </a:extLst>
            </p:cNvPr>
            <p:cNvSpPr txBox="1"/>
            <p:nvPr/>
          </p:nvSpPr>
          <p:spPr>
            <a:xfrm>
              <a:off x="8930242" y="4973534"/>
              <a:ext cx="1019886" cy="523220"/>
            </a:xfrm>
            <a:prstGeom prst="rect">
              <a:avLst/>
            </a:prstGeom>
            <a:solidFill>
              <a:schemeClr val="accent6">
                <a:lumMod val="20000"/>
                <a:lumOff val="80000"/>
              </a:schemeClr>
            </a:solidFill>
          </p:spPr>
          <p:txBody>
            <a:bodyPr wrap="square" rtlCol="0">
              <a:spAutoFit/>
            </a:bodyPr>
            <a:lstStyle/>
            <a:p>
              <a:pPr algn="ctr"/>
              <a:r>
                <a:rPr lang="en-US" sz="2800" b="1" dirty="0"/>
                <a:t>CTO</a:t>
              </a:r>
              <a:endParaRPr lang="en-US" sz="2800" b="1" dirty="0">
                <a:solidFill>
                  <a:schemeClr val="accent6">
                    <a:lumMod val="20000"/>
                    <a:lumOff val="80000"/>
                  </a:schemeClr>
                </a:solidFill>
              </a:endParaRPr>
            </a:p>
          </p:txBody>
        </p:sp>
        <p:sp>
          <p:nvSpPr>
            <p:cNvPr id="38" name="TextBox 37">
              <a:extLst>
                <a:ext uri="{FF2B5EF4-FFF2-40B4-BE49-F238E27FC236}">
                  <a16:creationId xmlns:a16="http://schemas.microsoft.com/office/drawing/2014/main" id="{9ADB3CD6-EB6D-DC34-2D34-384EF7B059DA}"/>
                </a:ext>
              </a:extLst>
            </p:cNvPr>
            <p:cNvSpPr txBox="1"/>
            <p:nvPr/>
          </p:nvSpPr>
          <p:spPr>
            <a:xfrm>
              <a:off x="8930241" y="5651252"/>
              <a:ext cx="1019886" cy="523220"/>
            </a:xfrm>
            <a:prstGeom prst="rect">
              <a:avLst/>
            </a:prstGeom>
            <a:solidFill>
              <a:schemeClr val="accent6">
                <a:lumMod val="20000"/>
                <a:lumOff val="80000"/>
              </a:schemeClr>
            </a:solidFill>
          </p:spPr>
          <p:txBody>
            <a:bodyPr wrap="square" rtlCol="0">
              <a:spAutoFit/>
            </a:bodyPr>
            <a:lstStyle/>
            <a:p>
              <a:pPr algn="ctr"/>
              <a:r>
                <a:rPr lang="en-US" sz="2800" b="1" dirty="0"/>
                <a:t>CLO</a:t>
              </a:r>
              <a:endParaRPr lang="en-US" sz="2800" b="1" dirty="0">
                <a:solidFill>
                  <a:schemeClr val="accent6">
                    <a:lumMod val="20000"/>
                    <a:lumOff val="80000"/>
                  </a:schemeClr>
                </a:solidFill>
              </a:endParaRPr>
            </a:p>
          </p:txBody>
        </p:sp>
        <p:sp>
          <p:nvSpPr>
            <p:cNvPr id="39" name="TextBox 38">
              <a:extLst>
                <a:ext uri="{FF2B5EF4-FFF2-40B4-BE49-F238E27FC236}">
                  <a16:creationId xmlns:a16="http://schemas.microsoft.com/office/drawing/2014/main" id="{C8BAB178-B036-D418-BCD2-AAD2E5C92E6D}"/>
                </a:ext>
              </a:extLst>
            </p:cNvPr>
            <p:cNvSpPr txBox="1"/>
            <p:nvPr/>
          </p:nvSpPr>
          <p:spPr>
            <a:xfrm>
              <a:off x="10260889" y="3618098"/>
              <a:ext cx="1019886" cy="523220"/>
            </a:xfrm>
            <a:prstGeom prst="rect">
              <a:avLst/>
            </a:prstGeom>
            <a:solidFill>
              <a:schemeClr val="accent6">
                <a:lumMod val="20000"/>
                <a:lumOff val="80000"/>
              </a:schemeClr>
            </a:solidFill>
          </p:spPr>
          <p:txBody>
            <a:bodyPr wrap="square" rtlCol="0">
              <a:spAutoFit/>
            </a:bodyPr>
            <a:lstStyle/>
            <a:p>
              <a:pPr algn="ctr"/>
              <a:r>
                <a:rPr lang="en-US" sz="2800" b="1" dirty="0"/>
                <a:t>COO</a:t>
              </a:r>
              <a:endParaRPr lang="en-US" sz="2800" b="1" dirty="0">
                <a:solidFill>
                  <a:schemeClr val="accent6">
                    <a:lumMod val="20000"/>
                    <a:lumOff val="80000"/>
                  </a:schemeClr>
                </a:solidFill>
              </a:endParaRPr>
            </a:p>
          </p:txBody>
        </p:sp>
        <p:sp>
          <p:nvSpPr>
            <p:cNvPr id="40" name="TextBox 39">
              <a:extLst>
                <a:ext uri="{FF2B5EF4-FFF2-40B4-BE49-F238E27FC236}">
                  <a16:creationId xmlns:a16="http://schemas.microsoft.com/office/drawing/2014/main" id="{23577926-9086-49E4-2CEE-BC321452FCFF}"/>
                </a:ext>
              </a:extLst>
            </p:cNvPr>
            <p:cNvSpPr txBox="1"/>
            <p:nvPr/>
          </p:nvSpPr>
          <p:spPr>
            <a:xfrm>
              <a:off x="10260888" y="4295816"/>
              <a:ext cx="1019887" cy="523220"/>
            </a:xfrm>
            <a:prstGeom prst="rect">
              <a:avLst/>
            </a:prstGeom>
            <a:solidFill>
              <a:schemeClr val="accent6">
                <a:lumMod val="20000"/>
                <a:lumOff val="80000"/>
              </a:schemeClr>
            </a:solidFill>
          </p:spPr>
          <p:txBody>
            <a:bodyPr wrap="square" rtlCol="0">
              <a:spAutoFit/>
            </a:bodyPr>
            <a:lstStyle/>
            <a:p>
              <a:pPr algn="ctr"/>
              <a:r>
                <a:rPr lang="en-US" sz="2800" b="1" dirty="0"/>
                <a:t>CSO</a:t>
              </a:r>
              <a:endParaRPr lang="en-US" sz="2800" b="1" dirty="0">
                <a:solidFill>
                  <a:schemeClr val="accent6">
                    <a:lumMod val="20000"/>
                    <a:lumOff val="80000"/>
                  </a:schemeClr>
                </a:solidFill>
              </a:endParaRPr>
            </a:p>
          </p:txBody>
        </p:sp>
        <p:sp>
          <p:nvSpPr>
            <p:cNvPr id="41" name="TextBox 40">
              <a:extLst>
                <a:ext uri="{FF2B5EF4-FFF2-40B4-BE49-F238E27FC236}">
                  <a16:creationId xmlns:a16="http://schemas.microsoft.com/office/drawing/2014/main" id="{3DBC9837-177A-61D3-0B69-7572A304F2B1}"/>
                </a:ext>
              </a:extLst>
            </p:cNvPr>
            <p:cNvSpPr txBox="1"/>
            <p:nvPr/>
          </p:nvSpPr>
          <p:spPr>
            <a:xfrm>
              <a:off x="10260887" y="4973534"/>
              <a:ext cx="1019888" cy="523220"/>
            </a:xfrm>
            <a:prstGeom prst="rect">
              <a:avLst/>
            </a:prstGeom>
            <a:solidFill>
              <a:schemeClr val="accent6">
                <a:lumMod val="20000"/>
                <a:lumOff val="80000"/>
              </a:schemeClr>
            </a:solidFill>
          </p:spPr>
          <p:txBody>
            <a:bodyPr wrap="square" rtlCol="0">
              <a:spAutoFit/>
            </a:bodyPr>
            <a:lstStyle/>
            <a:p>
              <a:pPr algn="ctr"/>
              <a:r>
                <a:rPr lang="en-US" sz="2800" b="1" dirty="0"/>
                <a:t>CIO</a:t>
              </a:r>
              <a:endParaRPr lang="en-US" sz="2800" b="1" dirty="0">
                <a:solidFill>
                  <a:schemeClr val="accent6">
                    <a:lumMod val="20000"/>
                    <a:lumOff val="80000"/>
                  </a:schemeClr>
                </a:solidFill>
              </a:endParaRPr>
            </a:p>
          </p:txBody>
        </p:sp>
        <p:sp>
          <p:nvSpPr>
            <p:cNvPr id="42" name="TextBox 41">
              <a:extLst>
                <a:ext uri="{FF2B5EF4-FFF2-40B4-BE49-F238E27FC236}">
                  <a16:creationId xmlns:a16="http://schemas.microsoft.com/office/drawing/2014/main" id="{8EBE3C81-B4B4-74A0-C44E-5A585A2C05B3}"/>
                </a:ext>
              </a:extLst>
            </p:cNvPr>
            <p:cNvSpPr txBox="1"/>
            <p:nvPr/>
          </p:nvSpPr>
          <p:spPr>
            <a:xfrm>
              <a:off x="10260886" y="5651252"/>
              <a:ext cx="1019889" cy="523220"/>
            </a:xfrm>
            <a:prstGeom prst="rect">
              <a:avLst/>
            </a:prstGeom>
            <a:solidFill>
              <a:schemeClr val="accent6">
                <a:lumMod val="20000"/>
                <a:lumOff val="80000"/>
              </a:schemeClr>
            </a:solidFill>
          </p:spPr>
          <p:txBody>
            <a:bodyPr wrap="square" rtlCol="0">
              <a:spAutoFit/>
            </a:bodyPr>
            <a:lstStyle/>
            <a:p>
              <a:pPr algn="ctr"/>
              <a:r>
                <a:rPr lang="en-US" sz="2800" b="1" dirty="0"/>
                <a:t>CMO</a:t>
              </a:r>
              <a:endParaRPr lang="en-US" sz="2800" b="1" dirty="0">
                <a:solidFill>
                  <a:schemeClr val="accent6">
                    <a:lumMod val="20000"/>
                    <a:lumOff val="80000"/>
                  </a:schemeClr>
                </a:solidFill>
              </a:endParaRPr>
            </a:p>
          </p:txBody>
        </p:sp>
      </p:grpSp>
      <p:cxnSp>
        <p:nvCxnSpPr>
          <p:cNvPr id="44" name="Straight Arrow Connector 43">
            <a:extLst>
              <a:ext uri="{FF2B5EF4-FFF2-40B4-BE49-F238E27FC236}">
                <a16:creationId xmlns:a16="http://schemas.microsoft.com/office/drawing/2014/main" id="{0C4F2FD0-82A1-B390-30BB-F31E5CB3BE1A}"/>
              </a:ext>
            </a:extLst>
          </p:cNvPr>
          <p:cNvCxnSpPr>
            <a:cxnSpLocks/>
            <a:stCxn id="34" idx="3"/>
            <a:endCxn id="35" idx="1"/>
          </p:cNvCxnSpPr>
          <p:nvPr/>
        </p:nvCxnSpPr>
        <p:spPr>
          <a:xfrm flipV="1">
            <a:off x="8418037" y="3684636"/>
            <a:ext cx="682895" cy="101657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B8913733-7242-E957-3947-BD1245E37FF2}"/>
              </a:ext>
            </a:extLst>
          </p:cNvPr>
          <p:cNvCxnSpPr>
            <a:cxnSpLocks/>
            <a:stCxn id="34" idx="3"/>
            <a:endCxn id="36" idx="1"/>
          </p:cNvCxnSpPr>
          <p:nvPr/>
        </p:nvCxnSpPr>
        <p:spPr>
          <a:xfrm flipV="1">
            <a:off x="8418037" y="4362354"/>
            <a:ext cx="682894" cy="33885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67DA9BD0-1F8F-F377-2C54-851C9EA38414}"/>
              </a:ext>
            </a:extLst>
          </p:cNvPr>
          <p:cNvCxnSpPr>
            <a:cxnSpLocks/>
            <a:stCxn id="34" idx="3"/>
            <a:endCxn id="37" idx="1"/>
          </p:cNvCxnSpPr>
          <p:nvPr/>
        </p:nvCxnSpPr>
        <p:spPr>
          <a:xfrm>
            <a:off x="8418037" y="4701213"/>
            <a:ext cx="682893" cy="33885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3" name="Straight Arrow Connector 52">
            <a:extLst>
              <a:ext uri="{FF2B5EF4-FFF2-40B4-BE49-F238E27FC236}">
                <a16:creationId xmlns:a16="http://schemas.microsoft.com/office/drawing/2014/main" id="{DA699A22-F1BF-F252-D8FB-408B8DBDB8EF}"/>
              </a:ext>
            </a:extLst>
          </p:cNvPr>
          <p:cNvCxnSpPr>
            <a:cxnSpLocks/>
            <a:stCxn id="34" idx="3"/>
            <a:endCxn id="38" idx="1"/>
          </p:cNvCxnSpPr>
          <p:nvPr/>
        </p:nvCxnSpPr>
        <p:spPr>
          <a:xfrm>
            <a:off x="8418037" y="4701213"/>
            <a:ext cx="682892" cy="101657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68" name="TextBox 67">
            <a:extLst>
              <a:ext uri="{FF2B5EF4-FFF2-40B4-BE49-F238E27FC236}">
                <a16:creationId xmlns:a16="http://schemas.microsoft.com/office/drawing/2014/main" id="{6C0415EE-3E13-01AC-C138-89AB78698623}"/>
              </a:ext>
            </a:extLst>
          </p:cNvPr>
          <p:cNvSpPr txBox="1"/>
          <p:nvPr/>
        </p:nvSpPr>
        <p:spPr>
          <a:xfrm>
            <a:off x="615045" y="5551399"/>
            <a:ext cx="2352515" cy="523220"/>
          </a:xfrm>
          <a:prstGeom prst="rect">
            <a:avLst/>
          </a:prstGeom>
          <a:solidFill>
            <a:schemeClr val="accent6">
              <a:lumMod val="20000"/>
              <a:lumOff val="80000"/>
            </a:schemeClr>
          </a:solidFill>
        </p:spPr>
        <p:txBody>
          <a:bodyPr wrap="square" rtlCol="0">
            <a:spAutoFit/>
          </a:bodyPr>
          <a:lstStyle/>
          <a:p>
            <a:pPr algn="ctr"/>
            <a:r>
              <a:rPr lang="en-US" sz="2800" b="1" dirty="0"/>
              <a:t>President</a:t>
            </a:r>
          </a:p>
        </p:txBody>
      </p:sp>
      <p:sp>
        <p:nvSpPr>
          <p:cNvPr id="69" name="TextBox 68">
            <a:extLst>
              <a:ext uri="{FF2B5EF4-FFF2-40B4-BE49-F238E27FC236}">
                <a16:creationId xmlns:a16="http://schemas.microsoft.com/office/drawing/2014/main" id="{12C77E8B-46C4-6A4D-C46F-DF053D4A7BD0}"/>
              </a:ext>
            </a:extLst>
          </p:cNvPr>
          <p:cNvSpPr txBox="1"/>
          <p:nvPr/>
        </p:nvSpPr>
        <p:spPr>
          <a:xfrm>
            <a:off x="4093381" y="5551399"/>
            <a:ext cx="2737566" cy="523220"/>
          </a:xfrm>
          <a:prstGeom prst="rect">
            <a:avLst/>
          </a:prstGeom>
          <a:solidFill>
            <a:schemeClr val="accent6">
              <a:lumMod val="20000"/>
              <a:lumOff val="80000"/>
            </a:schemeClr>
          </a:solidFill>
        </p:spPr>
        <p:txBody>
          <a:bodyPr wrap="square" rtlCol="0">
            <a:spAutoFit/>
          </a:bodyPr>
          <a:lstStyle/>
          <a:p>
            <a:pPr algn="ctr"/>
            <a:r>
              <a:rPr lang="en-US" sz="2800" b="1" dirty="0"/>
              <a:t>Vice President</a:t>
            </a:r>
          </a:p>
        </p:txBody>
      </p:sp>
      <p:pic>
        <p:nvPicPr>
          <p:cNvPr id="1026" name="Picture 2">
            <a:extLst>
              <a:ext uri="{FF2B5EF4-FFF2-40B4-BE49-F238E27FC236}">
                <a16:creationId xmlns:a16="http://schemas.microsoft.com/office/drawing/2014/main" id="{9A9221BF-B497-52D2-C8C5-7EE9FBDCB4F7}"/>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2991943" y="5604955"/>
            <a:ext cx="558804" cy="416108"/>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a:extLst>
              <a:ext uri="{FF2B5EF4-FFF2-40B4-BE49-F238E27FC236}">
                <a16:creationId xmlns:a16="http://schemas.microsoft.com/office/drawing/2014/main" id="{8A46AE26-E411-2C62-6AB9-10D5B3A98B75}"/>
              </a:ext>
            </a:extLst>
          </p:cNvPr>
          <p:cNvPicPr>
            <a:picLocks noChangeAspect="1"/>
          </p:cNvPicPr>
          <p:nvPr/>
        </p:nvPicPr>
        <p:blipFill>
          <a:blip r:embed="rId4"/>
          <a:stretch>
            <a:fillRect/>
          </a:stretch>
        </p:blipFill>
        <p:spPr>
          <a:xfrm>
            <a:off x="6875941" y="5570656"/>
            <a:ext cx="484985" cy="503963"/>
          </a:xfrm>
          <a:prstGeom prst="rect">
            <a:avLst/>
          </a:prstGeom>
        </p:spPr>
      </p:pic>
    </p:spTree>
    <p:extLst>
      <p:ext uri="{BB962C8B-B14F-4D97-AF65-F5344CB8AC3E}">
        <p14:creationId xmlns:p14="http://schemas.microsoft.com/office/powerpoint/2010/main" val="335926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par>
                          <p:cTn id="42" fill="hold">
                            <p:stCondLst>
                              <p:cond delay="500"/>
                            </p:stCondLst>
                            <p:childTnLst>
                              <p:par>
                                <p:cTn id="43" presetID="10" presetClass="entr" presetSubtype="0" fill="hold" nodeType="afterEffect">
                                  <p:stCondLst>
                                    <p:cond delay="50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500"/>
                                        <p:tgtEl>
                                          <p:spTgt spid="33"/>
                                        </p:tgtEl>
                                      </p:cBhvr>
                                    </p:animEffect>
                                  </p:childTnLst>
                                </p:cTn>
                              </p:par>
                              <p:par>
                                <p:cTn id="46" presetID="10" presetClass="entr" presetSubtype="0" fill="hold" nodeType="withEffect">
                                  <p:stCondLst>
                                    <p:cond delay="50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10" presetClass="entr" presetSubtype="0" fill="hold" nodeType="withEffect">
                                  <p:stCondLst>
                                    <p:cond delay="50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500"/>
                                        <p:tgtEl>
                                          <p:spTgt spid="34"/>
                                        </p:tgtEl>
                                      </p:cBhvr>
                                    </p:animEffect>
                                  </p:childTnLst>
                                </p:cTn>
                              </p:par>
                            </p:childTnLst>
                          </p:cTn>
                        </p:par>
                        <p:par>
                          <p:cTn id="57" fill="hold">
                            <p:stCondLst>
                              <p:cond delay="500"/>
                            </p:stCondLst>
                            <p:childTnLst>
                              <p:par>
                                <p:cTn id="58" presetID="10" presetClass="entr" presetSubtype="0" fill="hold" nodeType="afterEffect">
                                  <p:stCondLst>
                                    <p:cond delay="400"/>
                                  </p:stCondLst>
                                  <p:childTnLst>
                                    <p:set>
                                      <p:cBhvr>
                                        <p:cTn id="59" dur="1" fill="hold">
                                          <p:stCondLst>
                                            <p:cond delay="0"/>
                                          </p:stCondLst>
                                        </p:cTn>
                                        <p:tgtEl>
                                          <p:spTgt spid="43"/>
                                        </p:tgtEl>
                                        <p:attrNameLst>
                                          <p:attrName>style.visibility</p:attrName>
                                        </p:attrNameLst>
                                      </p:cBhvr>
                                      <p:to>
                                        <p:strVal val="visible"/>
                                      </p:to>
                                    </p:set>
                                    <p:animEffect transition="in" filter="fade">
                                      <p:cBhvr>
                                        <p:cTn id="60" dur="500"/>
                                        <p:tgtEl>
                                          <p:spTgt spid="43"/>
                                        </p:tgtEl>
                                      </p:cBhvr>
                                    </p:animEffect>
                                  </p:childTnLst>
                                </p:cTn>
                              </p:par>
                              <p:par>
                                <p:cTn id="61" presetID="10" presetClass="entr" presetSubtype="0" fill="hold" nodeType="withEffect">
                                  <p:stCondLst>
                                    <p:cond delay="500"/>
                                  </p:stCondLst>
                                  <p:childTnLst>
                                    <p:set>
                                      <p:cBhvr>
                                        <p:cTn id="62" dur="1" fill="hold">
                                          <p:stCondLst>
                                            <p:cond delay="0"/>
                                          </p:stCondLst>
                                        </p:cTn>
                                        <p:tgtEl>
                                          <p:spTgt spid="44"/>
                                        </p:tgtEl>
                                        <p:attrNameLst>
                                          <p:attrName>style.visibility</p:attrName>
                                        </p:attrNameLst>
                                      </p:cBhvr>
                                      <p:to>
                                        <p:strVal val="visible"/>
                                      </p:to>
                                    </p:set>
                                    <p:animEffect transition="in" filter="fade">
                                      <p:cBhvr>
                                        <p:cTn id="63" dur="500"/>
                                        <p:tgtEl>
                                          <p:spTgt spid="44"/>
                                        </p:tgtEl>
                                      </p:cBhvr>
                                    </p:animEffect>
                                  </p:childTnLst>
                                </p:cTn>
                              </p:par>
                              <p:par>
                                <p:cTn id="64" presetID="10" presetClass="entr" presetSubtype="0" fill="hold" nodeType="withEffect">
                                  <p:stCondLst>
                                    <p:cond delay="500"/>
                                  </p:stCondLst>
                                  <p:childTnLst>
                                    <p:set>
                                      <p:cBhvr>
                                        <p:cTn id="65" dur="1" fill="hold">
                                          <p:stCondLst>
                                            <p:cond delay="0"/>
                                          </p:stCondLst>
                                        </p:cTn>
                                        <p:tgtEl>
                                          <p:spTgt spid="47"/>
                                        </p:tgtEl>
                                        <p:attrNameLst>
                                          <p:attrName>style.visibility</p:attrName>
                                        </p:attrNameLst>
                                      </p:cBhvr>
                                      <p:to>
                                        <p:strVal val="visible"/>
                                      </p:to>
                                    </p:set>
                                    <p:animEffect transition="in" filter="fade">
                                      <p:cBhvr>
                                        <p:cTn id="66" dur="500"/>
                                        <p:tgtEl>
                                          <p:spTgt spid="47"/>
                                        </p:tgtEl>
                                      </p:cBhvr>
                                    </p:animEffect>
                                  </p:childTnLst>
                                </p:cTn>
                              </p:par>
                              <p:par>
                                <p:cTn id="67" presetID="10" presetClass="entr" presetSubtype="0" fill="hold" nodeType="withEffect">
                                  <p:stCondLst>
                                    <p:cond delay="500"/>
                                  </p:stCondLst>
                                  <p:childTnLst>
                                    <p:set>
                                      <p:cBhvr>
                                        <p:cTn id="68" dur="1" fill="hold">
                                          <p:stCondLst>
                                            <p:cond delay="0"/>
                                          </p:stCondLst>
                                        </p:cTn>
                                        <p:tgtEl>
                                          <p:spTgt spid="50"/>
                                        </p:tgtEl>
                                        <p:attrNameLst>
                                          <p:attrName>style.visibility</p:attrName>
                                        </p:attrNameLst>
                                      </p:cBhvr>
                                      <p:to>
                                        <p:strVal val="visible"/>
                                      </p:to>
                                    </p:set>
                                    <p:animEffect transition="in" filter="fade">
                                      <p:cBhvr>
                                        <p:cTn id="69" dur="500"/>
                                        <p:tgtEl>
                                          <p:spTgt spid="50"/>
                                        </p:tgtEl>
                                      </p:cBhvr>
                                    </p:animEffect>
                                  </p:childTnLst>
                                </p:cTn>
                              </p:par>
                              <p:par>
                                <p:cTn id="70" presetID="10" presetClass="entr" presetSubtype="0" fill="hold" nodeType="withEffect">
                                  <p:stCondLst>
                                    <p:cond delay="500"/>
                                  </p:stCondLst>
                                  <p:childTnLst>
                                    <p:set>
                                      <p:cBhvr>
                                        <p:cTn id="71" dur="1" fill="hold">
                                          <p:stCondLst>
                                            <p:cond delay="0"/>
                                          </p:stCondLst>
                                        </p:cTn>
                                        <p:tgtEl>
                                          <p:spTgt spid="53"/>
                                        </p:tgtEl>
                                        <p:attrNameLst>
                                          <p:attrName>style.visibility</p:attrName>
                                        </p:attrNameLst>
                                      </p:cBhvr>
                                      <p:to>
                                        <p:strVal val="visible"/>
                                      </p:to>
                                    </p:set>
                                    <p:animEffect transition="in" filter="fade">
                                      <p:cBhvr>
                                        <p:cTn id="72" dur="500"/>
                                        <p:tgtEl>
                                          <p:spTgt spid="53"/>
                                        </p:tgtEl>
                                      </p:cBhvr>
                                    </p:animEffect>
                                  </p:childTnLst>
                                </p:cTn>
                              </p:par>
                              <p:par>
                                <p:cTn id="73" presetID="10" presetClass="entr" presetSubtype="0" fill="hold" nodeType="withEffect">
                                  <p:stCondLst>
                                    <p:cond delay="500"/>
                                  </p:stCondLst>
                                  <p:childTnLst>
                                    <p:set>
                                      <p:cBhvr>
                                        <p:cTn id="74" dur="1" fill="hold">
                                          <p:stCondLst>
                                            <p:cond delay="0"/>
                                          </p:stCondLst>
                                        </p:cTn>
                                        <p:tgtEl>
                                          <p:spTgt spid="56"/>
                                        </p:tgtEl>
                                        <p:attrNameLst>
                                          <p:attrName>style.visibility</p:attrName>
                                        </p:attrNameLst>
                                      </p:cBhvr>
                                      <p:to>
                                        <p:strVal val="visible"/>
                                      </p:to>
                                    </p:set>
                                    <p:animEffect transition="in" filter="fade">
                                      <p:cBhvr>
                                        <p:cTn id="75" dur="500"/>
                                        <p:tgtEl>
                                          <p:spTgt spid="56"/>
                                        </p:tgtEl>
                                      </p:cBhvr>
                                    </p:animEffect>
                                  </p:childTnLst>
                                </p:cTn>
                              </p:par>
                              <p:par>
                                <p:cTn id="76" presetID="10" presetClass="entr" presetSubtype="0" fill="hold" nodeType="withEffect">
                                  <p:stCondLst>
                                    <p:cond delay="500"/>
                                  </p:stCondLst>
                                  <p:childTnLst>
                                    <p:set>
                                      <p:cBhvr>
                                        <p:cTn id="77" dur="1" fill="hold">
                                          <p:stCondLst>
                                            <p:cond delay="0"/>
                                          </p:stCondLst>
                                        </p:cTn>
                                        <p:tgtEl>
                                          <p:spTgt spid="59"/>
                                        </p:tgtEl>
                                        <p:attrNameLst>
                                          <p:attrName>style.visibility</p:attrName>
                                        </p:attrNameLst>
                                      </p:cBhvr>
                                      <p:to>
                                        <p:strVal val="visible"/>
                                      </p:to>
                                    </p:set>
                                    <p:animEffect transition="in" filter="fade">
                                      <p:cBhvr>
                                        <p:cTn id="78" dur="500"/>
                                        <p:tgtEl>
                                          <p:spTgt spid="59"/>
                                        </p:tgtEl>
                                      </p:cBhvr>
                                    </p:animEffect>
                                  </p:childTnLst>
                                </p:cTn>
                              </p:par>
                              <p:par>
                                <p:cTn id="79" presetID="10" presetClass="entr" presetSubtype="0" fill="hold" nodeType="withEffect">
                                  <p:stCondLst>
                                    <p:cond delay="500"/>
                                  </p:stCondLst>
                                  <p:childTnLst>
                                    <p:set>
                                      <p:cBhvr>
                                        <p:cTn id="80" dur="1" fill="hold">
                                          <p:stCondLst>
                                            <p:cond delay="0"/>
                                          </p:stCondLst>
                                        </p:cTn>
                                        <p:tgtEl>
                                          <p:spTgt spid="62"/>
                                        </p:tgtEl>
                                        <p:attrNameLst>
                                          <p:attrName>style.visibility</p:attrName>
                                        </p:attrNameLst>
                                      </p:cBhvr>
                                      <p:to>
                                        <p:strVal val="visible"/>
                                      </p:to>
                                    </p:set>
                                    <p:animEffect transition="in" filter="fade">
                                      <p:cBhvr>
                                        <p:cTn id="81" dur="500"/>
                                        <p:tgtEl>
                                          <p:spTgt spid="62"/>
                                        </p:tgtEl>
                                      </p:cBhvr>
                                    </p:animEffect>
                                  </p:childTnLst>
                                </p:cTn>
                              </p:par>
                              <p:par>
                                <p:cTn id="82" presetID="10" presetClass="entr" presetSubtype="0" fill="hold" nodeType="withEffect">
                                  <p:stCondLst>
                                    <p:cond delay="500"/>
                                  </p:stCondLst>
                                  <p:childTnLst>
                                    <p:set>
                                      <p:cBhvr>
                                        <p:cTn id="83" dur="1" fill="hold">
                                          <p:stCondLst>
                                            <p:cond delay="0"/>
                                          </p:stCondLst>
                                        </p:cTn>
                                        <p:tgtEl>
                                          <p:spTgt spid="65"/>
                                        </p:tgtEl>
                                        <p:attrNameLst>
                                          <p:attrName>style.visibility</p:attrName>
                                        </p:attrNameLst>
                                      </p:cBhvr>
                                      <p:to>
                                        <p:strVal val="visible"/>
                                      </p:to>
                                    </p:set>
                                    <p:animEffect transition="in" filter="fade">
                                      <p:cBhvr>
                                        <p:cTn id="84" dur="500"/>
                                        <p:tgtEl>
                                          <p:spTgt spid="65"/>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68"/>
                                        </p:tgtEl>
                                        <p:attrNameLst>
                                          <p:attrName>style.visibility</p:attrName>
                                        </p:attrNameLst>
                                      </p:cBhvr>
                                      <p:to>
                                        <p:strVal val="visible"/>
                                      </p:to>
                                    </p:set>
                                    <p:animEffect transition="in" filter="fade">
                                      <p:cBhvr>
                                        <p:cTn id="89" dur="500"/>
                                        <p:tgtEl>
                                          <p:spTgt spid="68"/>
                                        </p:tgtEl>
                                      </p:cBhvr>
                                    </p:animEffect>
                                  </p:childTnLst>
                                </p:cTn>
                              </p:par>
                            </p:childTnLst>
                          </p:cTn>
                        </p:par>
                        <p:par>
                          <p:cTn id="90" fill="hold">
                            <p:stCondLst>
                              <p:cond delay="500"/>
                            </p:stCondLst>
                            <p:childTnLst>
                              <p:par>
                                <p:cTn id="91" presetID="10" presetClass="entr" presetSubtype="0" fill="hold" grpId="0" nodeType="afterEffect">
                                  <p:stCondLst>
                                    <p:cond delay="0"/>
                                  </p:stCondLst>
                                  <p:childTnLst>
                                    <p:set>
                                      <p:cBhvr>
                                        <p:cTn id="92" dur="1" fill="hold">
                                          <p:stCondLst>
                                            <p:cond delay="0"/>
                                          </p:stCondLst>
                                        </p:cTn>
                                        <p:tgtEl>
                                          <p:spTgt spid="69"/>
                                        </p:tgtEl>
                                        <p:attrNameLst>
                                          <p:attrName>style.visibility</p:attrName>
                                        </p:attrNameLst>
                                      </p:cBhvr>
                                      <p:to>
                                        <p:strVal val="visible"/>
                                      </p:to>
                                    </p:set>
                                    <p:animEffect transition="in" filter="fade">
                                      <p:cBhvr>
                                        <p:cTn id="93" dur="500"/>
                                        <p:tgtEl>
                                          <p:spTgt spid="69"/>
                                        </p:tgtEl>
                                      </p:cBhvr>
                                    </p:animEffect>
                                  </p:childTnLst>
                                </p:cTn>
                              </p:par>
                            </p:childTnLst>
                          </p:cTn>
                        </p:par>
                        <p:par>
                          <p:cTn id="94" fill="hold">
                            <p:stCondLst>
                              <p:cond delay="1000"/>
                            </p:stCondLst>
                            <p:childTnLst>
                              <p:par>
                                <p:cTn id="95" presetID="10" presetClass="entr" presetSubtype="0" fill="hold" nodeType="afterEffect">
                                  <p:stCondLst>
                                    <p:cond delay="500"/>
                                  </p:stCondLst>
                                  <p:childTnLst>
                                    <p:set>
                                      <p:cBhvr>
                                        <p:cTn id="96" dur="1" fill="hold">
                                          <p:stCondLst>
                                            <p:cond delay="0"/>
                                          </p:stCondLst>
                                        </p:cTn>
                                        <p:tgtEl>
                                          <p:spTgt spid="70"/>
                                        </p:tgtEl>
                                        <p:attrNameLst>
                                          <p:attrName>style.visibility</p:attrName>
                                        </p:attrNameLst>
                                      </p:cBhvr>
                                      <p:to>
                                        <p:strVal val="visible"/>
                                      </p:to>
                                    </p:set>
                                    <p:animEffect transition="in" filter="fade">
                                      <p:cBhvr>
                                        <p:cTn id="97" dur="500"/>
                                        <p:tgtEl>
                                          <p:spTgt spid="70"/>
                                        </p:tgtEl>
                                      </p:cBhvr>
                                    </p:animEffect>
                                  </p:childTnLst>
                                </p:cTn>
                              </p:par>
                              <p:par>
                                <p:cTn id="98" presetID="10" presetClass="entr" presetSubtype="0" fill="hold" nodeType="withEffect">
                                  <p:stCondLst>
                                    <p:cond delay="500"/>
                                  </p:stCondLst>
                                  <p:childTnLst>
                                    <p:set>
                                      <p:cBhvr>
                                        <p:cTn id="99" dur="1" fill="hold">
                                          <p:stCondLst>
                                            <p:cond delay="0"/>
                                          </p:stCondLst>
                                        </p:cTn>
                                        <p:tgtEl>
                                          <p:spTgt spid="1026"/>
                                        </p:tgtEl>
                                        <p:attrNameLst>
                                          <p:attrName>style.visibility</p:attrName>
                                        </p:attrNameLst>
                                      </p:cBhvr>
                                      <p:to>
                                        <p:strVal val="visible"/>
                                      </p:to>
                                    </p:set>
                                    <p:animEffect transition="in" filter="fade">
                                      <p:cBhvr>
                                        <p:cTn id="10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2" grpId="0" animBg="1"/>
      <p:bldP spid="13" grpId="0" animBg="1"/>
      <p:bldP spid="14" grpId="0" animBg="1"/>
      <p:bldP spid="15" grpId="0" animBg="1"/>
      <p:bldP spid="16" grpId="0" animBg="1"/>
      <p:bldP spid="17" grpId="0" animBg="1"/>
      <p:bldP spid="34" grpId="0" animBg="1"/>
      <p:bldP spid="68" grpId="0" animBg="1"/>
      <p:bldP spid="6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585FC0-BE2F-0F54-5719-E530D375A379}"/>
              </a:ext>
            </a:extLst>
          </p:cNvPr>
          <p:cNvSpPr>
            <a:spLocks noGrp="1"/>
          </p:cNvSpPr>
          <p:nvPr>
            <p:ph type="body" sz="quarter" idx="10"/>
          </p:nvPr>
        </p:nvSpPr>
        <p:spPr/>
        <p:txBody>
          <a:bodyPr/>
          <a:lstStyle/>
          <a:p>
            <a:r>
              <a:rPr lang="en-US"/>
              <a:t>Eloqua Assets</a:t>
            </a:r>
            <a:endParaRPr lang="en-US" dirty="0"/>
          </a:p>
        </p:txBody>
      </p:sp>
      <p:sp>
        <p:nvSpPr>
          <p:cNvPr id="4" name="Text Placeholder 3">
            <a:extLst>
              <a:ext uri="{FF2B5EF4-FFF2-40B4-BE49-F238E27FC236}">
                <a16:creationId xmlns:a16="http://schemas.microsoft.com/office/drawing/2014/main" id="{6698737B-A9CD-25A5-D6D6-00CA24F26A4D}"/>
              </a:ext>
            </a:extLst>
          </p:cNvPr>
          <p:cNvSpPr txBox="1">
            <a:spLocks/>
          </p:cNvSpPr>
          <p:nvPr/>
        </p:nvSpPr>
        <p:spPr>
          <a:xfrm>
            <a:off x="911225" y="1776413"/>
            <a:ext cx="10504488" cy="45370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US" b="1" dirty="0"/>
              <a:t>Fields</a:t>
            </a:r>
            <a:r>
              <a:rPr lang="en-US" dirty="0"/>
              <a:t> for Job Function and Job Level (or repurpose existing)</a:t>
            </a:r>
          </a:p>
          <a:p>
            <a:pPr>
              <a:spcAft>
                <a:spcPts val="1800"/>
              </a:spcAft>
            </a:pPr>
            <a:r>
              <a:rPr lang="en-US" b="1" dirty="0"/>
              <a:t>Shared Filters </a:t>
            </a:r>
            <a:r>
              <a:rPr lang="en-US" dirty="0"/>
              <a:t>that include the keyword matching on Job Title</a:t>
            </a:r>
          </a:p>
          <a:p>
            <a:pPr>
              <a:spcAft>
                <a:spcPts val="1800"/>
              </a:spcAft>
            </a:pPr>
            <a:r>
              <a:rPr lang="en-US" b="1" dirty="0"/>
              <a:t>Update Rules </a:t>
            </a:r>
            <a:r>
              <a:rPr lang="en-US" dirty="0"/>
              <a:t>to update the Job Function and Job Level fields to the new values</a:t>
            </a:r>
          </a:p>
          <a:p>
            <a:pPr>
              <a:spcAft>
                <a:spcPts val="1800"/>
              </a:spcAft>
            </a:pPr>
            <a:r>
              <a:rPr lang="en-US" b="1" dirty="0"/>
              <a:t>Program Canvas</a:t>
            </a:r>
          </a:p>
          <a:p>
            <a:endParaRPr lang="en-US" dirty="0"/>
          </a:p>
        </p:txBody>
      </p:sp>
    </p:spTree>
    <p:extLst>
      <p:ext uri="{BB962C8B-B14F-4D97-AF65-F5344CB8AC3E}">
        <p14:creationId xmlns:p14="http://schemas.microsoft.com/office/powerpoint/2010/main" val="147506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585FC0-BE2F-0F54-5719-E530D375A379}"/>
              </a:ext>
            </a:extLst>
          </p:cNvPr>
          <p:cNvSpPr>
            <a:spLocks noGrp="1"/>
          </p:cNvSpPr>
          <p:nvPr>
            <p:ph type="body" sz="quarter" idx="10"/>
          </p:nvPr>
        </p:nvSpPr>
        <p:spPr/>
        <p:txBody>
          <a:bodyPr/>
          <a:lstStyle/>
          <a:p>
            <a:r>
              <a:rPr lang="en-US" dirty="0"/>
              <a:t>Multiselect Magic</a:t>
            </a:r>
          </a:p>
        </p:txBody>
      </p:sp>
      <p:sp>
        <p:nvSpPr>
          <p:cNvPr id="4" name="Text Placeholder 3">
            <a:extLst>
              <a:ext uri="{FF2B5EF4-FFF2-40B4-BE49-F238E27FC236}">
                <a16:creationId xmlns:a16="http://schemas.microsoft.com/office/drawing/2014/main" id="{6698737B-A9CD-25A5-D6D6-00CA24F26A4D}"/>
              </a:ext>
            </a:extLst>
          </p:cNvPr>
          <p:cNvSpPr txBox="1">
            <a:spLocks/>
          </p:cNvSpPr>
          <p:nvPr/>
        </p:nvSpPr>
        <p:spPr>
          <a:xfrm>
            <a:off x="911225" y="1776413"/>
            <a:ext cx="10504488" cy="6619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800"/>
              </a:spcAft>
              <a:buNone/>
            </a:pPr>
            <a:r>
              <a:rPr lang="en-US" dirty="0"/>
              <a:t>Eloqua delimiter for multiselect options is </a:t>
            </a:r>
            <a:r>
              <a:rPr lang="en-US" sz="4400" b="1" dirty="0">
                <a:solidFill>
                  <a:srgbClr val="FF0000"/>
                </a:solidFill>
              </a:rPr>
              <a:t>::</a:t>
            </a:r>
            <a:r>
              <a:rPr lang="en-US" sz="4400" b="1" dirty="0"/>
              <a:t> </a:t>
            </a:r>
            <a:r>
              <a:rPr lang="en-US" dirty="0"/>
              <a:t>(double colon)</a:t>
            </a:r>
            <a:endParaRPr lang="en-US" sz="4400" dirty="0"/>
          </a:p>
          <a:p>
            <a:endParaRPr lang="en-US" dirty="0"/>
          </a:p>
        </p:txBody>
      </p:sp>
      <p:grpSp>
        <p:nvGrpSpPr>
          <p:cNvPr id="9" name="Group 8">
            <a:extLst>
              <a:ext uri="{FF2B5EF4-FFF2-40B4-BE49-F238E27FC236}">
                <a16:creationId xmlns:a16="http://schemas.microsoft.com/office/drawing/2014/main" id="{2C016B3D-CB48-1729-15C5-C3221CFE1BEA}"/>
              </a:ext>
            </a:extLst>
          </p:cNvPr>
          <p:cNvGrpSpPr/>
          <p:nvPr/>
        </p:nvGrpSpPr>
        <p:grpSpPr>
          <a:xfrm>
            <a:off x="911225" y="2683791"/>
            <a:ext cx="9731300" cy="1324085"/>
            <a:chOff x="1405001" y="2766957"/>
            <a:chExt cx="9731300" cy="1324085"/>
          </a:xfrm>
        </p:grpSpPr>
        <p:pic>
          <p:nvPicPr>
            <p:cNvPr id="5" name="Picture 4">
              <a:extLst>
                <a:ext uri="{FF2B5EF4-FFF2-40B4-BE49-F238E27FC236}">
                  <a16:creationId xmlns:a16="http://schemas.microsoft.com/office/drawing/2014/main" id="{8B8921A2-2DB8-5745-6051-06A333BCD37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38526" y="2766957"/>
              <a:ext cx="7897775" cy="1324085"/>
            </a:xfrm>
            <a:prstGeom prst="rect">
              <a:avLst/>
            </a:prstGeom>
          </p:spPr>
        </p:pic>
        <p:sp>
          <p:nvSpPr>
            <p:cNvPr id="8" name="Text Placeholder 3">
              <a:extLst>
                <a:ext uri="{FF2B5EF4-FFF2-40B4-BE49-F238E27FC236}">
                  <a16:creationId xmlns:a16="http://schemas.microsoft.com/office/drawing/2014/main" id="{4F9C8CC1-0204-60F4-C8D6-8C979464565F}"/>
                </a:ext>
              </a:extLst>
            </p:cNvPr>
            <p:cNvSpPr txBox="1">
              <a:spLocks/>
            </p:cNvSpPr>
            <p:nvPr/>
          </p:nvSpPr>
          <p:spPr>
            <a:xfrm>
              <a:off x="1405001" y="3049536"/>
              <a:ext cx="2142871" cy="6619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800"/>
                </a:spcAft>
                <a:buNone/>
              </a:pPr>
              <a:r>
                <a:rPr lang="en-US" b="1" dirty="0"/>
                <a:t>Update Rule</a:t>
              </a:r>
              <a:endParaRPr lang="en-US" sz="4400" b="1" dirty="0"/>
            </a:p>
          </p:txBody>
        </p:sp>
      </p:grpSp>
      <p:grpSp>
        <p:nvGrpSpPr>
          <p:cNvPr id="13" name="Group 12">
            <a:extLst>
              <a:ext uri="{FF2B5EF4-FFF2-40B4-BE49-F238E27FC236}">
                <a16:creationId xmlns:a16="http://schemas.microsoft.com/office/drawing/2014/main" id="{8E16F896-DB15-2876-D695-9D2005FA300D}"/>
              </a:ext>
            </a:extLst>
          </p:cNvPr>
          <p:cNvGrpSpPr/>
          <p:nvPr/>
        </p:nvGrpSpPr>
        <p:grpSpPr>
          <a:xfrm>
            <a:off x="911224" y="4423463"/>
            <a:ext cx="6687888" cy="1732552"/>
            <a:chOff x="911224" y="4423463"/>
            <a:chExt cx="6687888" cy="1732552"/>
          </a:xfrm>
        </p:grpSpPr>
        <p:sp>
          <p:nvSpPr>
            <p:cNvPr id="10" name="Text Placeholder 3">
              <a:extLst>
                <a:ext uri="{FF2B5EF4-FFF2-40B4-BE49-F238E27FC236}">
                  <a16:creationId xmlns:a16="http://schemas.microsoft.com/office/drawing/2014/main" id="{E168BE51-0DCF-4080-052E-566E60EF7109}"/>
                </a:ext>
              </a:extLst>
            </p:cNvPr>
            <p:cNvSpPr txBox="1">
              <a:spLocks/>
            </p:cNvSpPr>
            <p:nvPr/>
          </p:nvSpPr>
          <p:spPr>
            <a:xfrm>
              <a:off x="911224" y="4627752"/>
              <a:ext cx="2142871" cy="6619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800"/>
                </a:spcAft>
                <a:buNone/>
              </a:pPr>
              <a:r>
                <a:rPr lang="en-US" b="1" dirty="0"/>
                <a:t>Contact Record</a:t>
              </a:r>
              <a:endParaRPr lang="en-US" sz="4400" b="1" dirty="0"/>
            </a:p>
          </p:txBody>
        </p:sp>
        <p:pic>
          <p:nvPicPr>
            <p:cNvPr id="12" name="Picture 11">
              <a:extLst>
                <a:ext uri="{FF2B5EF4-FFF2-40B4-BE49-F238E27FC236}">
                  <a16:creationId xmlns:a16="http://schemas.microsoft.com/office/drawing/2014/main" id="{4EFBED04-76AD-3A24-F7EE-13C545CA1DA3}"/>
                </a:ext>
              </a:extLst>
            </p:cNvPr>
            <p:cNvPicPr>
              <a:picLocks noChangeAspect="1"/>
            </p:cNvPicPr>
            <p:nvPr/>
          </p:nvPicPr>
          <p:blipFill>
            <a:blip r:embed="rId4"/>
            <a:stretch>
              <a:fillRect/>
            </a:stretch>
          </p:blipFill>
          <p:spPr>
            <a:xfrm>
              <a:off x="2600276" y="4423463"/>
              <a:ext cx="4998836" cy="1732552"/>
            </a:xfrm>
            <a:prstGeom prst="rect">
              <a:avLst/>
            </a:prstGeom>
          </p:spPr>
        </p:pic>
      </p:grpSp>
    </p:spTree>
    <p:extLst>
      <p:ext uri="{BB962C8B-B14F-4D97-AF65-F5344CB8AC3E}">
        <p14:creationId xmlns:p14="http://schemas.microsoft.com/office/powerpoint/2010/main" val="3807373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383199-CCE3-EEFB-0977-3A7095844EF5}"/>
              </a:ext>
            </a:extLst>
          </p:cNvPr>
          <p:cNvSpPr>
            <a:spLocks noGrp="1"/>
          </p:cNvSpPr>
          <p:nvPr>
            <p:ph type="body" sz="quarter" idx="10"/>
          </p:nvPr>
        </p:nvSpPr>
        <p:spPr>
          <a:xfrm>
            <a:off x="376011" y="2822533"/>
            <a:ext cx="3042436" cy="463557"/>
          </a:xfrm>
        </p:spPr>
        <p:txBody>
          <a:bodyPr/>
          <a:lstStyle/>
          <a:p>
            <a:r>
              <a:rPr lang="en-US" dirty="0"/>
              <a:t>Program Canvas</a:t>
            </a:r>
          </a:p>
        </p:txBody>
      </p:sp>
      <p:pic>
        <p:nvPicPr>
          <p:cNvPr id="4" name="Picture 3">
            <a:extLst>
              <a:ext uri="{FF2B5EF4-FFF2-40B4-BE49-F238E27FC236}">
                <a16:creationId xmlns:a16="http://schemas.microsoft.com/office/drawing/2014/main" id="{EFB19C0E-3D37-69A2-9505-D8B33261A9D7}"/>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4691362" y="296528"/>
            <a:ext cx="6271803" cy="6362479"/>
          </a:xfrm>
          <a:prstGeom prst="rect">
            <a:avLst/>
          </a:prstGeom>
        </p:spPr>
      </p:pic>
      <p:sp>
        <p:nvSpPr>
          <p:cNvPr id="5" name="Text Placeholder 1">
            <a:extLst>
              <a:ext uri="{FF2B5EF4-FFF2-40B4-BE49-F238E27FC236}">
                <a16:creationId xmlns:a16="http://schemas.microsoft.com/office/drawing/2014/main" id="{29813BC5-D392-036B-6E1F-718699B53DA1}"/>
              </a:ext>
            </a:extLst>
          </p:cNvPr>
          <p:cNvSpPr txBox="1">
            <a:spLocks/>
          </p:cNvSpPr>
          <p:nvPr/>
        </p:nvSpPr>
        <p:spPr>
          <a:xfrm>
            <a:off x="4584192" y="1146132"/>
            <a:ext cx="2877311" cy="5581759"/>
          </a:xfrm>
          <a:prstGeom prst="rect">
            <a:avLst/>
          </a:prstGeom>
          <a:ln w="38100">
            <a:solidFill>
              <a:srgbClr val="C00000"/>
            </a:solidFill>
          </a:ln>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4D4D4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C00000"/>
                </a:solidFill>
              </a:rPr>
              <a:t>Job Function</a:t>
            </a:r>
          </a:p>
        </p:txBody>
      </p:sp>
      <p:sp>
        <p:nvSpPr>
          <p:cNvPr id="6" name="Text Placeholder 1">
            <a:extLst>
              <a:ext uri="{FF2B5EF4-FFF2-40B4-BE49-F238E27FC236}">
                <a16:creationId xmlns:a16="http://schemas.microsoft.com/office/drawing/2014/main" id="{782CECCB-CB88-C971-2F54-DEBB60F6A4AE}"/>
              </a:ext>
            </a:extLst>
          </p:cNvPr>
          <p:cNvSpPr txBox="1">
            <a:spLocks/>
          </p:cNvSpPr>
          <p:nvPr/>
        </p:nvSpPr>
        <p:spPr>
          <a:xfrm>
            <a:off x="7461503" y="130108"/>
            <a:ext cx="2657857" cy="3155982"/>
          </a:xfrm>
          <a:prstGeom prst="rect">
            <a:avLst/>
          </a:prstGeom>
          <a:ln w="38100">
            <a:solidFill>
              <a:srgbClr val="C00000"/>
            </a:solidFill>
          </a:ln>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rgbClr val="4D4D4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C00000"/>
                </a:solidFill>
              </a:rPr>
              <a:t>Job Level</a:t>
            </a:r>
          </a:p>
        </p:txBody>
      </p:sp>
    </p:spTree>
    <p:extLst>
      <p:ext uri="{BB962C8B-B14F-4D97-AF65-F5344CB8AC3E}">
        <p14:creationId xmlns:p14="http://schemas.microsoft.com/office/powerpoint/2010/main" val="109905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D3635BF-8A3A-5504-08F2-023E1576517E}"/>
              </a:ext>
            </a:extLst>
          </p:cNvPr>
          <p:cNvSpPr>
            <a:spLocks noGrp="1"/>
          </p:cNvSpPr>
          <p:nvPr>
            <p:ph type="body" sz="quarter" idx="10"/>
          </p:nvPr>
        </p:nvSpPr>
        <p:spPr/>
        <p:txBody>
          <a:bodyPr/>
          <a:lstStyle/>
          <a:p>
            <a:r>
              <a:rPr lang="en-US" dirty="0"/>
              <a:t>Job Function</a:t>
            </a:r>
          </a:p>
        </p:txBody>
      </p:sp>
      <p:sp>
        <p:nvSpPr>
          <p:cNvPr id="7" name="Text Placeholder 6">
            <a:extLst>
              <a:ext uri="{FF2B5EF4-FFF2-40B4-BE49-F238E27FC236}">
                <a16:creationId xmlns:a16="http://schemas.microsoft.com/office/drawing/2014/main" id="{0564BA8A-91B6-9271-FD89-907BE984BE84}"/>
              </a:ext>
            </a:extLst>
          </p:cNvPr>
          <p:cNvSpPr>
            <a:spLocks noGrp="1"/>
          </p:cNvSpPr>
          <p:nvPr>
            <p:ph type="body" sz="quarter" idx="11"/>
          </p:nvPr>
        </p:nvSpPr>
        <p:spPr>
          <a:xfrm>
            <a:off x="376010" y="3585037"/>
            <a:ext cx="2447678" cy="1523411"/>
          </a:xfrm>
        </p:spPr>
        <p:txBody>
          <a:bodyPr>
            <a:normAutofit fontScale="92500" lnSpcReduction="10000"/>
          </a:bodyPr>
          <a:lstStyle/>
          <a:p>
            <a:r>
              <a:rPr lang="en-US" dirty="0"/>
              <a:t>If a match is found, the value is appended to the field and then the contact is moved to the next filter check</a:t>
            </a:r>
          </a:p>
        </p:txBody>
      </p:sp>
      <p:pic>
        <p:nvPicPr>
          <p:cNvPr id="5" name="Picture 4">
            <a:extLst>
              <a:ext uri="{FF2B5EF4-FFF2-40B4-BE49-F238E27FC236}">
                <a16:creationId xmlns:a16="http://schemas.microsoft.com/office/drawing/2014/main" id="{2B497874-2B5E-908F-00F0-45C0DA9A0ABD}"/>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5016783" y="338970"/>
            <a:ext cx="5182049" cy="5789914"/>
          </a:xfrm>
          <a:prstGeom prst="rect">
            <a:avLst/>
          </a:prstGeom>
        </p:spPr>
      </p:pic>
      <p:sp>
        <p:nvSpPr>
          <p:cNvPr id="8" name="Arrow: Right 7">
            <a:extLst>
              <a:ext uri="{FF2B5EF4-FFF2-40B4-BE49-F238E27FC236}">
                <a16:creationId xmlns:a16="http://schemas.microsoft.com/office/drawing/2014/main" id="{FFF29A60-D404-C4DA-FAC3-D1EA436C1D5C}"/>
              </a:ext>
            </a:extLst>
          </p:cNvPr>
          <p:cNvSpPr/>
          <p:nvPr/>
        </p:nvSpPr>
        <p:spPr>
          <a:xfrm>
            <a:off x="7053071" y="2261701"/>
            <a:ext cx="1060704" cy="341376"/>
          </a:xfrm>
          <a:prstGeom prst="rightArrow">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BE64E2EE-9FCB-761D-825A-30757110E6B7}"/>
              </a:ext>
            </a:extLst>
          </p:cNvPr>
          <p:cNvSpPr/>
          <p:nvPr/>
        </p:nvSpPr>
        <p:spPr>
          <a:xfrm flipH="1">
            <a:off x="6979919" y="2822663"/>
            <a:ext cx="1060704" cy="341376"/>
          </a:xfrm>
          <a:prstGeom prst="rightArrow">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53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D3635BF-8A3A-5504-08F2-023E1576517E}"/>
              </a:ext>
            </a:extLst>
          </p:cNvPr>
          <p:cNvSpPr>
            <a:spLocks noGrp="1"/>
          </p:cNvSpPr>
          <p:nvPr>
            <p:ph type="body" sz="quarter" idx="10"/>
          </p:nvPr>
        </p:nvSpPr>
        <p:spPr/>
        <p:txBody>
          <a:bodyPr/>
          <a:lstStyle/>
          <a:p>
            <a:r>
              <a:rPr lang="en-US" dirty="0"/>
              <a:t>Job Level</a:t>
            </a:r>
          </a:p>
        </p:txBody>
      </p:sp>
      <p:pic>
        <p:nvPicPr>
          <p:cNvPr id="5" name="Picture 4">
            <a:extLst>
              <a:ext uri="{FF2B5EF4-FFF2-40B4-BE49-F238E27FC236}">
                <a16:creationId xmlns:a16="http://schemas.microsoft.com/office/drawing/2014/main" id="{2B497874-2B5E-908F-00F0-45C0DA9A0ABD}"/>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5025377" y="273301"/>
            <a:ext cx="5164860" cy="5921253"/>
          </a:xfrm>
          <a:prstGeom prst="rect">
            <a:avLst/>
          </a:prstGeom>
        </p:spPr>
      </p:pic>
      <p:sp>
        <p:nvSpPr>
          <p:cNvPr id="8" name="Text Placeholder 6">
            <a:extLst>
              <a:ext uri="{FF2B5EF4-FFF2-40B4-BE49-F238E27FC236}">
                <a16:creationId xmlns:a16="http://schemas.microsoft.com/office/drawing/2014/main" id="{638F9067-6DFD-0028-CC56-B34BAE9CF55D}"/>
              </a:ext>
            </a:extLst>
          </p:cNvPr>
          <p:cNvSpPr>
            <a:spLocks noGrp="1"/>
          </p:cNvSpPr>
          <p:nvPr>
            <p:ph type="body" sz="quarter" idx="11"/>
          </p:nvPr>
        </p:nvSpPr>
        <p:spPr>
          <a:xfrm>
            <a:off x="376010" y="3585037"/>
            <a:ext cx="2447678" cy="1523411"/>
          </a:xfrm>
        </p:spPr>
        <p:txBody>
          <a:bodyPr>
            <a:normAutofit/>
          </a:bodyPr>
          <a:lstStyle/>
          <a:p>
            <a:r>
              <a:rPr lang="en-US" dirty="0"/>
              <a:t>If a match is found, the value is written to the field and the contact exits the flow</a:t>
            </a:r>
          </a:p>
        </p:txBody>
      </p:sp>
      <p:sp>
        <p:nvSpPr>
          <p:cNvPr id="9" name="Arrow: Right 8">
            <a:extLst>
              <a:ext uri="{FF2B5EF4-FFF2-40B4-BE49-F238E27FC236}">
                <a16:creationId xmlns:a16="http://schemas.microsoft.com/office/drawing/2014/main" id="{61EF4F12-1619-C555-5A6D-854D97546BC1}"/>
              </a:ext>
            </a:extLst>
          </p:cNvPr>
          <p:cNvSpPr/>
          <p:nvPr/>
        </p:nvSpPr>
        <p:spPr>
          <a:xfrm rot="1851766">
            <a:off x="6821423" y="1530181"/>
            <a:ext cx="1060704" cy="341376"/>
          </a:xfrm>
          <a:prstGeom prst="rightArrow">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BD201F41-552F-73FD-8417-2A6C625D3C3B}"/>
              </a:ext>
            </a:extLst>
          </p:cNvPr>
          <p:cNvSpPr/>
          <p:nvPr/>
        </p:nvSpPr>
        <p:spPr>
          <a:xfrm>
            <a:off x="9515855" y="2700874"/>
            <a:ext cx="1060704" cy="341376"/>
          </a:xfrm>
          <a:prstGeom prst="rightArrow">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05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585FC0-BE2F-0F54-5719-E530D375A379}"/>
              </a:ext>
            </a:extLst>
          </p:cNvPr>
          <p:cNvSpPr>
            <a:spLocks noGrp="1"/>
          </p:cNvSpPr>
          <p:nvPr>
            <p:ph type="body" sz="quarter" idx="10"/>
          </p:nvPr>
        </p:nvSpPr>
        <p:spPr/>
        <p:txBody>
          <a:bodyPr/>
          <a:lstStyle/>
          <a:p>
            <a:r>
              <a:rPr lang="en-US" dirty="0"/>
              <a:t>Listeners</a:t>
            </a:r>
          </a:p>
        </p:txBody>
      </p:sp>
      <p:sp>
        <p:nvSpPr>
          <p:cNvPr id="3" name="Text Placeholder 3">
            <a:extLst>
              <a:ext uri="{FF2B5EF4-FFF2-40B4-BE49-F238E27FC236}">
                <a16:creationId xmlns:a16="http://schemas.microsoft.com/office/drawing/2014/main" id="{5539AFC9-1A56-D5BD-C481-4B2B5B1A5F01}"/>
              </a:ext>
            </a:extLst>
          </p:cNvPr>
          <p:cNvSpPr txBox="1">
            <a:spLocks/>
          </p:cNvSpPr>
          <p:nvPr/>
        </p:nvSpPr>
        <p:spPr>
          <a:xfrm>
            <a:off x="911225" y="1776413"/>
            <a:ext cx="10504488" cy="18811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US" dirty="0"/>
              <a:t>Contact creation</a:t>
            </a:r>
          </a:p>
          <a:p>
            <a:pPr>
              <a:spcAft>
                <a:spcPts val="1800"/>
              </a:spcAft>
            </a:pPr>
            <a:r>
              <a:rPr lang="en-US" dirty="0"/>
              <a:t>Set up a Tracked Field for Job Title</a:t>
            </a:r>
          </a:p>
          <a:p>
            <a:pPr lvl="1">
              <a:spcAft>
                <a:spcPts val="1800"/>
              </a:spcAft>
            </a:pPr>
            <a:r>
              <a:rPr lang="en-US" dirty="0"/>
              <a:t>Settings &gt; Fields and Views &gt; Tracked Fields</a:t>
            </a:r>
          </a:p>
          <a:p>
            <a:endParaRPr lang="en-US" dirty="0"/>
          </a:p>
        </p:txBody>
      </p:sp>
      <p:pic>
        <p:nvPicPr>
          <p:cNvPr id="7" name="Picture 6">
            <a:extLst>
              <a:ext uri="{FF2B5EF4-FFF2-40B4-BE49-F238E27FC236}">
                <a16:creationId xmlns:a16="http://schemas.microsoft.com/office/drawing/2014/main" id="{C73440D1-89E0-9B9E-0268-B9EB2674C4D3}"/>
              </a:ext>
            </a:extLst>
          </p:cNvPr>
          <p:cNvPicPr>
            <a:picLocks noChangeAspect="1"/>
          </p:cNvPicPr>
          <p:nvPr/>
        </p:nvPicPr>
        <p:blipFill rotWithShape="1">
          <a:blip r:embed="rId3"/>
          <a:srcRect b="19630"/>
          <a:stretch/>
        </p:blipFill>
        <p:spPr>
          <a:xfrm>
            <a:off x="509058" y="4024068"/>
            <a:ext cx="6610970" cy="1730966"/>
          </a:xfrm>
          <a:prstGeom prst="rect">
            <a:avLst/>
          </a:prstGeom>
        </p:spPr>
      </p:pic>
      <p:pic>
        <p:nvPicPr>
          <p:cNvPr id="14" name="Picture 13">
            <a:extLst>
              <a:ext uri="{FF2B5EF4-FFF2-40B4-BE49-F238E27FC236}">
                <a16:creationId xmlns:a16="http://schemas.microsoft.com/office/drawing/2014/main" id="{94923C08-5E63-9F60-3480-974ECA672047}"/>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7676256" y="3787463"/>
            <a:ext cx="3033023" cy="2404225"/>
          </a:xfrm>
          <a:prstGeom prst="rect">
            <a:avLst/>
          </a:prstGeom>
        </p:spPr>
      </p:pic>
    </p:spTree>
    <p:extLst>
      <p:ext uri="{BB962C8B-B14F-4D97-AF65-F5344CB8AC3E}">
        <p14:creationId xmlns:p14="http://schemas.microsoft.com/office/powerpoint/2010/main" val="8771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585FC0-BE2F-0F54-5719-E530D375A379}"/>
              </a:ext>
            </a:extLst>
          </p:cNvPr>
          <p:cNvSpPr>
            <a:spLocks noGrp="1"/>
          </p:cNvSpPr>
          <p:nvPr>
            <p:ph type="body" sz="quarter" idx="10"/>
          </p:nvPr>
        </p:nvSpPr>
        <p:spPr/>
        <p:txBody>
          <a:bodyPr/>
          <a:lstStyle/>
          <a:p>
            <a:r>
              <a:rPr lang="en-US" dirty="0"/>
              <a:t>Next Steps – Test and Sync</a:t>
            </a:r>
          </a:p>
        </p:txBody>
      </p:sp>
      <p:sp>
        <p:nvSpPr>
          <p:cNvPr id="3" name="Text Placeholder 3">
            <a:extLst>
              <a:ext uri="{FF2B5EF4-FFF2-40B4-BE49-F238E27FC236}">
                <a16:creationId xmlns:a16="http://schemas.microsoft.com/office/drawing/2014/main" id="{5539AFC9-1A56-D5BD-C481-4B2B5B1A5F01}"/>
              </a:ext>
            </a:extLst>
          </p:cNvPr>
          <p:cNvSpPr txBox="1">
            <a:spLocks/>
          </p:cNvSpPr>
          <p:nvPr/>
        </p:nvSpPr>
        <p:spPr>
          <a:xfrm>
            <a:off x="911225" y="1776413"/>
            <a:ext cx="10504488" cy="45371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US" dirty="0"/>
              <a:t>Rigorously test your program to catch any contacts that have fallen through the cracks or who have been mapped incorrectly</a:t>
            </a:r>
          </a:p>
          <a:p>
            <a:pPr lvl="1">
              <a:spcAft>
                <a:spcPts val="1800"/>
              </a:spcAft>
            </a:pPr>
            <a:r>
              <a:rPr lang="en-US" dirty="0"/>
              <a:t>Tweak and add keywords as needed</a:t>
            </a:r>
          </a:p>
          <a:p>
            <a:pPr>
              <a:spcAft>
                <a:spcPts val="1800"/>
              </a:spcAft>
            </a:pPr>
            <a:r>
              <a:rPr lang="en-US" dirty="0"/>
              <a:t>When everything is working as intended, work with CRM team to sync</a:t>
            </a:r>
          </a:p>
          <a:p>
            <a:pPr lvl="1">
              <a:spcAft>
                <a:spcPts val="1800"/>
              </a:spcAft>
            </a:pPr>
            <a:r>
              <a:rPr lang="en-US" dirty="0"/>
              <a:t>Recommendation: make the fields “read-only” in CRM to avoid sync overwrite issues</a:t>
            </a:r>
          </a:p>
          <a:p>
            <a:endParaRPr lang="en-US" dirty="0"/>
          </a:p>
        </p:txBody>
      </p:sp>
    </p:spTree>
    <p:extLst>
      <p:ext uri="{BB962C8B-B14F-4D97-AF65-F5344CB8AC3E}">
        <p14:creationId xmlns:p14="http://schemas.microsoft.com/office/powerpoint/2010/main" val="205760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D84D879-CB19-4853-8B3A-8AF2C95FD42B}"/>
              </a:ext>
            </a:extLst>
          </p:cNvPr>
          <p:cNvGrpSpPr/>
          <p:nvPr/>
        </p:nvGrpSpPr>
        <p:grpSpPr>
          <a:xfrm>
            <a:off x="7025723" y="3674787"/>
            <a:ext cx="160974" cy="109892"/>
            <a:chOff x="4127500" y="3670308"/>
            <a:chExt cx="330200" cy="225418"/>
          </a:xfrm>
          <a:noFill/>
        </p:grpSpPr>
        <p:sp>
          <p:nvSpPr>
            <p:cNvPr id="3" name="Freeform 26">
              <a:extLst>
                <a:ext uri="{FF2B5EF4-FFF2-40B4-BE49-F238E27FC236}">
                  <a16:creationId xmlns:a16="http://schemas.microsoft.com/office/drawing/2014/main" id="{7D68CBAF-D4FD-4837-B4A1-5F4D622AE34D}"/>
                </a:ext>
              </a:extLst>
            </p:cNvPr>
            <p:cNvSpPr>
              <a:spLocks/>
            </p:cNvSpPr>
            <p:nvPr/>
          </p:nvSpPr>
          <p:spPr bwMode="auto">
            <a:xfrm>
              <a:off x="4127500" y="3684588"/>
              <a:ext cx="330200" cy="211138"/>
            </a:xfrm>
            <a:custGeom>
              <a:avLst/>
              <a:gdLst>
                <a:gd name="T0" fmla="*/ 87 w 88"/>
                <a:gd name="T1" fmla="*/ 0 h 56"/>
                <a:gd name="T2" fmla="*/ 45 w 88"/>
                <a:gd name="T3" fmla="*/ 34 h 56"/>
                <a:gd name="T4" fmla="*/ 44 w 88"/>
                <a:gd name="T5" fmla="*/ 34 h 56"/>
                <a:gd name="T6" fmla="*/ 43 w 88"/>
                <a:gd name="T7" fmla="*/ 34 h 56"/>
                <a:gd name="T8" fmla="*/ 1 w 88"/>
                <a:gd name="T9" fmla="*/ 0 h 56"/>
                <a:gd name="T10" fmla="*/ 0 w 88"/>
                <a:gd name="T11" fmla="*/ 4 h 56"/>
                <a:gd name="T12" fmla="*/ 0 w 88"/>
                <a:gd name="T13" fmla="*/ 48 h 56"/>
                <a:gd name="T14" fmla="*/ 8 w 88"/>
                <a:gd name="T15" fmla="*/ 56 h 56"/>
                <a:gd name="T16" fmla="*/ 80 w 88"/>
                <a:gd name="T17" fmla="*/ 56 h 56"/>
                <a:gd name="T18" fmla="*/ 88 w 88"/>
                <a:gd name="T19" fmla="*/ 48 h 56"/>
                <a:gd name="T20" fmla="*/ 88 w 88"/>
                <a:gd name="T21" fmla="*/ 4 h 56"/>
                <a:gd name="T22" fmla="*/ 87 w 88"/>
                <a:gd name="T2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 h="56">
                  <a:moveTo>
                    <a:pt x="87" y="0"/>
                  </a:moveTo>
                  <a:cubicBezTo>
                    <a:pt x="45" y="34"/>
                    <a:pt x="45" y="34"/>
                    <a:pt x="45" y="34"/>
                  </a:cubicBezTo>
                  <a:cubicBezTo>
                    <a:pt x="45" y="34"/>
                    <a:pt x="44" y="34"/>
                    <a:pt x="44" y="34"/>
                  </a:cubicBezTo>
                  <a:cubicBezTo>
                    <a:pt x="44" y="34"/>
                    <a:pt x="43" y="34"/>
                    <a:pt x="43" y="34"/>
                  </a:cubicBezTo>
                  <a:cubicBezTo>
                    <a:pt x="1" y="0"/>
                    <a:pt x="1" y="0"/>
                    <a:pt x="1" y="0"/>
                  </a:cubicBezTo>
                  <a:cubicBezTo>
                    <a:pt x="0" y="1"/>
                    <a:pt x="0" y="2"/>
                    <a:pt x="0" y="4"/>
                  </a:cubicBezTo>
                  <a:cubicBezTo>
                    <a:pt x="0" y="48"/>
                    <a:pt x="0" y="48"/>
                    <a:pt x="0" y="48"/>
                  </a:cubicBezTo>
                  <a:cubicBezTo>
                    <a:pt x="0" y="52"/>
                    <a:pt x="4" y="56"/>
                    <a:pt x="8" y="56"/>
                  </a:cubicBezTo>
                  <a:cubicBezTo>
                    <a:pt x="80" y="56"/>
                    <a:pt x="80" y="56"/>
                    <a:pt x="80" y="56"/>
                  </a:cubicBezTo>
                  <a:cubicBezTo>
                    <a:pt x="84" y="56"/>
                    <a:pt x="88" y="52"/>
                    <a:pt x="88" y="48"/>
                  </a:cubicBezTo>
                  <a:cubicBezTo>
                    <a:pt x="88" y="4"/>
                    <a:pt x="88" y="4"/>
                    <a:pt x="88" y="4"/>
                  </a:cubicBezTo>
                  <a:cubicBezTo>
                    <a:pt x="88" y="2"/>
                    <a:pt x="88" y="1"/>
                    <a:pt x="87" y="0"/>
                  </a:cubicBezTo>
                  <a:close/>
                </a:path>
              </a:pathLst>
            </a:custGeom>
            <a:grpFill/>
            <a:ln w="15875">
              <a:solidFill>
                <a:srgbClr val="C00000"/>
              </a:solidFill>
              <a:round/>
              <a:headEnd/>
              <a:tailEnd/>
            </a:ln>
          </p:spPr>
          <p:txBody>
            <a:bodyPr vert="horz" wrap="square" lIns="91440" tIns="45720" rIns="91440" bIns="45720" numCol="1" anchor="t" anchorCtr="0" compatLnSpc="1">
              <a:prstTxWarp prst="textNoShape">
                <a:avLst/>
              </a:prstTxWarp>
            </a:bodyPr>
            <a:lstStyle/>
            <a:p>
              <a:endParaRPr lang="id-ID" sz="1400">
                <a:latin typeface="+mj-lt"/>
                <a:cs typeface="Arial" panose="020B0604020202020204" pitchFamily="34" charset="0"/>
              </a:endParaRPr>
            </a:p>
          </p:txBody>
        </p:sp>
        <p:sp>
          <p:nvSpPr>
            <p:cNvPr id="4" name="Freeform 27">
              <a:extLst>
                <a:ext uri="{FF2B5EF4-FFF2-40B4-BE49-F238E27FC236}">
                  <a16:creationId xmlns:a16="http://schemas.microsoft.com/office/drawing/2014/main" id="{8A38D0E5-61A3-4F61-8739-6F8AD7C137BA}"/>
                </a:ext>
              </a:extLst>
            </p:cNvPr>
            <p:cNvSpPr>
              <a:spLocks/>
            </p:cNvSpPr>
            <p:nvPr/>
          </p:nvSpPr>
          <p:spPr bwMode="auto">
            <a:xfrm>
              <a:off x="4143375" y="3670308"/>
              <a:ext cx="300037" cy="123825"/>
            </a:xfrm>
            <a:custGeom>
              <a:avLst/>
              <a:gdLst>
                <a:gd name="T0" fmla="*/ 80 w 80"/>
                <a:gd name="T1" fmla="*/ 1 h 33"/>
                <a:gd name="T2" fmla="*/ 76 w 80"/>
                <a:gd name="T3" fmla="*/ 0 h 33"/>
                <a:gd name="T4" fmla="*/ 4 w 80"/>
                <a:gd name="T5" fmla="*/ 0 h 33"/>
                <a:gd name="T6" fmla="*/ 0 w 80"/>
                <a:gd name="T7" fmla="*/ 1 h 33"/>
                <a:gd name="T8" fmla="*/ 40 w 80"/>
                <a:gd name="T9" fmla="*/ 33 h 33"/>
                <a:gd name="T10" fmla="*/ 80 w 80"/>
                <a:gd name="T11" fmla="*/ 1 h 33"/>
              </a:gdLst>
              <a:ahLst/>
              <a:cxnLst>
                <a:cxn ang="0">
                  <a:pos x="T0" y="T1"/>
                </a:cxn>
                <a:cxn ang="0">
                  <a:pos x="T2" y="T3"/>
                </a:cxn>
                <a:cxn ang="0">
                  <a:pos x="T4" y="T5"/>
                </a:cxn>
                <a:cxn ang="0">
                  <a:pos x="T6" y="T7"/>
                </a:cxn>
                <a:cxn ang="0">
                  <a:pos x="T8" y="T9"/>
                </a:cxn>
                <a:cxn ang="0">
                  <a:pos x="T10" y="T11"/>
                </a:cxn>
              </a:cxnLst>
              <a:rect l="0" t="0" r="r" b="b"/>
              <a:pathLst>
                <a:path w="80" h="33">
                  <a:moveTo>
                    <a:pt x="80" y="1"/>
                  </a:moveTo>
                  <a:cubicBezTo>
                    <a:pt x="79" y="0"/>
                    <a:pt x="77" y="0"/>
                    <a:pt x="76" y="0"/>
                  </a:cubicBezTo>
                  <a:cubicBezTo>
                    <a:pt x="4" y="0"/>
                    <a:pt x="4" y="0"/>
                    <a:pt x="4" y="0"/>
                  </a:cubicBezTo>
                  <a:cubicBezTo>
                    <a:pt x="3" y="0"/>
                    <a:pt x="1" y="0"/>
                    <a:pt x="0" y="1"/>
                  </a:cubicBezTo>
                  <a:cubicBezTo>
                    <a:pt x="40" y="33"/>
                    <a:pt x="40" y="33"/>
                    <a:pt x="40" y="33"/>
                  </a:cubicBezTo>
                  <a:lnTo>
                    <a:pt x="80" y="1"/>
                  </a:lnTo>
                  <a:close/>
                </a:path>
              </a:pathLst>
            </a:custGeom>
            <a:grpFill/>
            <a:ln w="15875">
              <a:solidFill>
                <a:srgbClr val="C00000"/>
              </a:solidFill>
              <a:round/>
              <a:headEnd/>
              <a:tailEnd/>
            </a:ln>
          </p:spPr>
          <p:txBody>
            <a:bodyPr vert="horz" wrap="square" lIns="91440" tIns="45720" rIns="91440" bIns="45720" numCol="1" anchor="t" anchorCtr="0" compatLnSpc="1">
              <a:prstTxWarp prst="textNoShape">
                <a:avLst/>
              </a:prstTxWarp>
            </a:bodyPr>
            <a:lstStyle/>
            <a:p>
              <a:endParaRPr lang="id-ID" sz="1400">
                <a:latin typeface="+mj-lt"/>
                <a:cs typeface="Arial" panose="020B0604020202020204" pitchFamily="34" charset="0"/>
              </a:endParaRPr>
            </a:p>
          </p:txBody>
        </p:sp>
      </p:grpSp>
      <p:grpSp>
        <p:nvGrpSpPr>
          <p:cNvPr id="5" name="Group 4">
            <a:extLst>
              <a:ext uri="{FF2B5EF4-FFF2-40B4-BE49-F238E27FC236}">
                <a16:creationId xmlns:a16="http://schemas.microsoft.com/office/drawing/2014/main" id="{44C43960-D38E-4E3E-B04C-D8B97A7A6742}"/>
              </a:ext>
            </a:extLst>
          </p:cNvPr>
          <p:cNvGrpSpPr/>
          <p:nvPr/>
        </p:nvGrpSpPr>
        <p:grpSpPr>
          <a:xfrm>
            <a:off x="7363538" y="3559633"/>
            <a:ext cx="3422645" cy="640941"/>
            <a:chOff x="8073809" y="4673056"/>
            <a:chExt cx="4085789" cy="640941"/>
          </a:xfrm>
        </p:grpSpPr>
        <p:sp>
          <p:nvSpPr>
            <p:cNvPr id="6" name="Text Placeholder 7">
              <a:extLst>
                <a:ext uri="{FF2B5EF4-FFF2-40B4-BE49-F238E27FC236}">
                  <a16:creationId xmlns:a16="http://schemas.microsoft.com/office/drawing/2014/main" id="{B981E4B8-0628-4329-8BEC-9F46DC5DA72D}"/>
                </a:ext>
              </a:extLst>
            </p:cNvPr>
            <p:cNvSpPr txBox="1">
              <a:spLocks/>
            </p:cNvSpPr>
            <p:nvPr/>
          </p:nvSpPr>
          <p:spPr>
            <a:xfrm>
              <a:off x="8084715" y="4673056"/>
              <a:ext cx="4074883" cy="375657"/>
            </a:xfrm>
            <a:prstGeom prst="rect">
              <a:avLst/>
            </a:prstGeom>
          </p:spPr>
          <p:txBody>
            <a:bodyPr vert="horz" wrap="square" lIns="90000" tIns="90000" rIns="90000" bIns="90000" rtlCol="0">
              <a:spAutoFit/>
            </a:bodyP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schemeClr val="tx1">
                      <a:lumMod val="50000"/>
                      <a:lumOff val="50000"/>
                    </a:schemeClr>
                  </a:solidFill>
                  <a:latin typeface="Times New Roman" panose="02020603050405020304" pitchFamily="18" charset="0"/>
                  <a:ea typeface="Verdana" panose="020B0604030504040204" pitchFamily="34" charset="0"/>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ID"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D" sz="1400" dirty="0">
                  <a:solidFill>
                    <a:schemeClr val="tx1"/>
                  </a:solidFill>
                  <a:latin typeface="+mj-lt"/>
                  <a:cs typeface="Arial" panose="020B0604020202020204" pitchFamily="34" charset="0"/>
                </a:rPr>
                <a:t>clenahan@4thoughtmarketing.com</a:t>
              </a:r>
            </a:p>
          </p:txBody>
        </p:sp>
        <p:sp>
          <p:nvSpPr>
            <p:cNvPr id="7" name="Text Placeholder 9">
              <a:extLst>
                <a:ext uri="{FF2B5EF4-FFF2-40B4-BE49-F238E27FC236}">
                  <a16:creationId xmlns:a16="http://schemas.microsoft.com/office/drawing/2014/main" id="{2A652D89-8589-4AD4-8C4A-AFEBD7B03DB9}"/>
                </a:ext>
              </a:extLst>
            </p:cNvPr>
            <p:cNvSpPr txBox="1">
              <a:spLocks/>
            </p:cNvSpPr>
            <p:nvPr/>
          </p:nvSpPr>
          <p:spPr>
            <a:xfrm>
              <a:off x="8073809" y="4938340"/>
              <a:ext cx="4074884" cy="375657"/>
            </a:xfrm>
            <a:prstGeom prst="rect">
              <a:avLst/>
            </a:prstGeom>
          </p:spPr>
          <p:txBody>
            <a:bodyPr vert="horz" wrap="square" lIns="90000" tIns="90000" rIns="90000" bIns="90000" rtlCol="0">
              <a:spAutoFit/>
            </a:bodyP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schemeClr val="tx1">
                      <a:lumMod val="50000"/>
                      <a:lumOff val="50000"/>
                    </a:schemeClr>
                  </a:solidFill>
                  <a:latin typeface="Times New Roman" panose="02020603050405020304" pitchFamily="18" charset="0"/>
                  <a:ea typeface="Verdana" panose="020B0604030504040204" pitchFamily="34" charset="0"/>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ID"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D" sz="1400" dirty="0">
                  <a:solidFill>
                    <a:schemeClr val="tx1"/>
                  </a:solidFill>
                  <a:latin typeface="+mj-lt"/>
                  <a:cs typeface="Arial" panose="020B0604020202020204" pitchFamily="34" charset="0"/>
                </a:rPr>
                <a:t>+1 408 622 0082</a:t>
              </a:r>
            </a:p>
          </p:txBody>
        </p:sp>
      </p:grpSp>
      <p:sp>
        <p:nvSpPr>
          <p:cNvPr id="8" name="Freeform 27">
            <a:extLst>
              <a:ext uri="{FF2B5EF4-FFF2-40B4-BE49-F238E27FC236}">
                <a16:creationId xmlns:a16="http://schemas.microsoft.com/office/drawing/2014/main" id="{C4A89679-A259-4758-BCF6-EFD24BA30A25}"/>
              </a:ext>
            </a:extLst>
          </p:cNvPr>
          <p:cNvSpPr>
            <a:spLocks/>
          </p:cNvSpPr>
          <p:nvPr/>
        </p:nvSpPr>
        <p:spPr bwMode="auto">
          <a:xfrm>
            <a:off x="7006386" y="3892436"/>
            <a:ext cx="180311" cy="179472"/>
          </a:xfrm>
          <a:custGeom>
            <a:avLst/>
            <a:gdLst>
              <a:gd name="T0" fmla="*/ 88 w 91"/>
              <a:gd name="T1" fmla="*/ 66 h 90"/>
              <a:gd name="T2" fmla="*/ 78 w 91"/>
              <a:gd name="T3" fmla="*/ 56 h 90"/>
              <a:gd name="T4" fmla="*/ 71 w 91"/>
              <a:gd name="T5" fmla="*/ 53 h 90"/>
              <a:gd name="T6" fmla="*/ 64 w 91"/>
              <a:gd name="T7" fmla="*/ 56 h 90"/>
              <a:gd name="T8" fmla="*/ 61 w 91"/>
              <a:gd name="T9" fmla="*/ 59 h 90"/>
              <a:gd name="T10" fmla="*/ 32 w 91"/>
              <a:gd name="T11" fmla="*/ 30 h 90"/>
              <a:gd name="T12" fmla="*/ 35 w 91"/>
              <a:gd name="T13" fmla="*/ 27 h 90"/>
              <a:gd name="T14" fmla="*/ 35 w 91"/>
              <a:gd name="T15" fmla="*/ 13 h 90"/>
              <a:gd name="T16" fmla="*/ 25 w 91"/>
              <a:gd name="T17" fmla="*/ 3 h 90"/>
              <a:gd name="T18" fmla="*/ 18 w 91"/>
              <a:gd name="T19" fmla="*/ 0 h 90"/>
              <a:gd name="T20" fmla="*/ 11 w 91"/>
              <a:gd name="T21" fmla="*/ 3 h 90"/>
              <a:gd name="T22" fmla="*/ 5 w 91"/>
              <a:gd name="T23" fmla="*/ 8 h 90"/>
              <a:gd name="T24" fmla="*/ 3 w 91"/>
              <a:gd name="T25" fmla="*/ 27 h 90"/>
              <a:gd name="T26" fmla="*/ 64 w 91"/>
              <a:gd name="T27" fmla="*/ 88 h 90"/>
              <a:gd name="T28" fmla="*/ 72 w 91"/>
              <a:gd name="T29" fmla="*/ 90 h 90"/>
              <a:gd name="T30" fmla="*/ 83 w 91"/>
              <a:gd name="T31" fmla="*/ 86 h 90"/>
              <a:gd name="T32" fmla="*/ 88 w 91"/>
              <a:gd name="T33" fmla="*/ 80 h 90"/>
              <a:gd name="T34" fmla="*/ 91 w 91"/>
              <a:gd name="T35" fmla="*/ 73 h 90"/>
              <a:gd name="T36" fmla="*/ 88 w 91"/>
              <a:gd name="T37"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90">
                <a:moveTo>
                  <a:pt x="88" y="66"/>
                </a:moveTo>
                <a:cubicBezTo>
                  <a:pt x="78" y="56"/>
                  <a:pt x="78" y="56"/>
                  <a:pt x="78" y="56"/>
                </a:cubicBezTo>
                <a:cubicBezTo>
                  <a:pt x="76" y="54"/>
                  <a:pt x="74" y="53"/>
                  <a:pt x="71" y="53"/>
                </a:cubicBezTo>
                <a:cubicBezTo>
                  <a:pt x="68" y="53"/>
                  <a:pt x="66" y="54"/>
                  <a:pt x="64" y="56"/>
                </a:cubicBezTo>
                <a:cubicBezTo>
                  <a:pt x="61" y="59"/>
                  <a:pt x="61" y="59"/>
                  <a:pt x="61" y="59"/>
                </a:cubicBezTo>
                <a:cubicBezTo>
                  <a:pt x="51" y="50"/>
                  <a:pt x="41" y="40"/>
                  <a:pt x="32" y="30"/>
                </a:cubicBezTo>
                <a:cubicBezTo>
                  <a:pt x="35" y="27"/>
                  <a:pt x="35" y="27"/>
                  <a:pt x="35" y="27"/>
                </a:cubicBezTo>
                <a:cubicBezTo>
                  <a:pt x="39" y="23"/>
                  <a:pt x="39" y="17"/>
                  <a:pt x="35" y="13"/>
                </a:cubicBezTo>
                <a:cubicBezTo>
                  <a:pt x="25" y="3"/>
                  <a:pt x="25" y="3"/>
                  <a:pt x="25" y="3"/>
                </a:cubicBezTo>
                <a:cubicBezTo>
                  <a:pt x="23" y="1"/>
                  <a:pt x="21" y="0"/>
                  <a:pt x="18" y="0"/>
                </a:cubicBezTo>
                <a:cubicBezTo>
                  <a:pt x="15" y="0"/>
                  <a:pt x="13" y="1"/>
                  <a:pt x="11" y="3"/>
                </a:cubicBezTo>
                <a:cubicBezTo>
                  <a:pt x="5" y="8"/>
                  <a:pt x="5" y="8"/>
                  <a:pt x="5" y="8"/>
                </a:cubicBezTo>
                <a:cubicBezTo>
                  <a:pt x="0" y="13"/>
                  <a:pt x="0" y="21"/>
                  <a:pt x="3" y="27"/>
                </a:cubicBezTo>
                <a:cubicBezTo>
                  <a:pt x="19" y="51"/>
                  <a:pt x="40" y="72"/>
                  <a:pt x="64" y="88"/>
                </a:cubicBezTo>
                <a:cubicBezTo>
                  <a:pt x="66" y="89"/>
                  <a:pt x="69" y="90"/>
                  <a:pt x="72" y="90"/>
                </a:cubicBezTo>
                <a:cubicBezTo>
                  <a:pt x="76" y="90"/>
                  <a:pt x="80" y="88"/>
                  <a:pt x="83" y="86"/>
                </a:cubicBezTo>
                <a:cubicBezTo>
                  <a:pt x="88" y="80"/>
                  <a:pt x="88" y="80"/>
                  <a:pt x="88" y="80"/>
                </a:cubicBezTo>
                <a:cubicBezTo>
                  <a:pt x="90" y="78"/>
                  <a:pt x="91" y="76"/>
                  <a:pt x="91" y="73"/>
                </a:cubicBezTo>
                <a:cubicBezTo>
                  <a:pt x="91" y="70"/>
                  <a:pt x="90" y="68"/>
                  <a:pt x="88" y="66"/>
                </a:cubicBezTo>
                <a:close/>
              </a:path>
            </a:pathLst>
          </a:custGeom>
          <a:noFill/>
          <a:ln w="15875">
            <a:solidFill>
              <a:srgbClr val="C00000"/>
            </a:solidFill>
          </a:ln>
        </p:spPr>
        <p:txBody>
          <a:bodyPr vert="horz" wrap="square" lIns="91440" tIns="45720" rIns="91440" bIns="45720" numCol="1" anchor="t" anchorCtr="0" compatLnSpc="1">
            <a:prstTxWarp prst="textNoShape">
              <a:avLst/>
            </a:prstTxWarp>
          </a:bodyPr>
          <a:lstStyle/>
          <a:p>
            <a:endParaRPr lang="id-ID" sz="1400">
              <a:latin typeface="+mj-lt"/>
              <a:cs typeface="Arial" panose="020B0604020202020204" pitchFamily="34" charset="0"/>
            </a:endParaRPr>
          </a:p>
        </p:txBody>
      </p:sp>
      <p:sp>
        <p:nvSpPr>
          <p:cNvPr id="9" name="Title 4">
            <a:extLst>
              <a:ext uri="{FF2B5EF4-FFF2-40B4-BE49-F238E27FC236}">
                <a16:creationId xmlns:a16="http://schemas.microsoft.com/office/drawing/2014/main" id="{49DA11DF-1914-4020-9AE7-C5F47D0987FD}"/>
              </a:ext>
            </a:extLst>
          </p:cNvPr>
          <p:cNvSpPr txBox="1">
            <a:spLocks/>
          </p:cNvSpPr>
          <p:nvPr/>
        </p:nvSpPr>
        <p:spPr>
          <a:xfrm>
            <a:off x="2297377" y="3304648"/>
            <a:ext cx="4010524" cy="706645"/>
          </a:xfrm>
          <a:prstGeom prst="rect">
            <a:avLst/>
          </a:prstGeom>
        </p:spPr>
        <p:txBody>
          <a:bodyPr/>
          <a:lstStyle>
            <a:defPPr>
              <a:defRPr lang="en-US"/>
            </a:defPPr>
            <a:lvl1pPr algn="r">
              <a:lnSpc>
                <a:spcPct val="80000"/>
              </a:lnSpc>
              <a:spcBef>
                <a:spcPct val="0"/>
              </a:spcBef>
              <a:buNone/>
              <a:defRPr sz="7200" b="0">
                <a:solidFill>
                  <a:srgbClr val="F7D9C1"/>
                </a:solidFill>
                <a:latin typeface="Gill Sans MT" panose="020B0502020104020203" pitchFamily="34" charset="0"/>
                <a:ea typeface="+mj-ea"/>
                <a:cs typeface="Times New Roman" panose="02020603050405020304" pitchFamily="18" charset="0"/>
              </a:defRPr>
            </a:lvl1pPr>
          </a:lstStyle>
          <a:p>
            <a:pPr algn="ctr"/>
            <a:r>
              <a:rPr lang="en-US" sz="5400" b="1" dirty="0">
                <a:solidFill>
                  <a:schemeClr val="bg1"/>
                </a:solidFill>
                <a:latin typeface="+mj-lt"/>
              </a:rPr>
              <a:t>Q&amp;A</a:t>
            </a:r>
          </a:p>
        </p:txBody>
      </p:sp>
    </p:spTree>
    <p:extLst>
      <p:ext uri="{BB962C8B-B14F-4D97-AF65-F5344CB8AC3E}">
        <p14:creationId xmlns:p14="http://schemas.microsoft.com/office/powerpoint/2010/main" val="28156711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698750" y="2631233"/>
            <a:ext cx="7810500" cy="1048424"/>
          </a:xfrm>
        </p:spPr>
        <p:txBody>
          <a:bodyPr>
            <a:normAutofit fontScale="92500"/>
          </a:bodyPr>
          <a:lstStyle/>
          <a:p>
            <a:pPr>
              <a:lnSpc>
                <a:spcPct val="120000"/>
              </a:lnSpc>
            </a:pPr>
            <a:r>
              <a:rPr lang="en-US" dirty="0"/>
              <a:t>Faster, Cleaner List Uploads</a:t>
            </a:r>
          </a:p>
        </p:txBody>
      </p:sp>
      <p:sp>
        <p:nvSpPr>
          <p:cNvPr id="3" name="Text Placeholder 2"/>
          <p:cNvSpPr>
            <a:spLocks noGrp="1"/>
          </p:cNvSpPr>
          <p:nvPr>
            <p:ph type="body" sz="quarter" idx="11"/>
          </p:nvPr>
        </p:nvSpPr>
        <p:spPr>
          <a:xfrm>
            <a:off x="2698750" y="3679657"/>
            <a:ext cx="7810500" cy="492185"/>
          </a:xfrm>
        </p:spPr>
        <p:txBody>
          <a:bodyPr/>
          <a:lstStyle/>
          <a:p>
            <a:r>
              <a:rPr lang="en-US" dirty="0"/>
              <a:t>Eloqua Office Hours  •  January 25, 2024</a:t>
            </a:r>
          </a:p>
        </p:txBody>
      </p:sp>
    </p:spTree>
    <p:extLst>
      <p:ext uri="{BB962C8B-B14F-4D97-AF65-F5344CB8AC3E}">
        <p14:creationId xmlns:p14="http://schemas.microsoft.com/office/powerpoint/2010/main" val="649242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80B0FC-FB49-1BD9-F66B-447141C5DF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388608"/>
          </a:xfrm>
          <a:prstGeom prst="rect">
            <a:avLst/>
          </a:prstGeom>
        </p:spPr>
      </p:pic>
    </p:spTree>
    <p:extLst>
      <p:ext uri="{BB962C8B-B14F-4D97-AF65-F5344CB8AC3E}">
        <p14:creationId xmlns:p14="http://schemas.microsoft.com/office/powerpoint/2010/main" val="6469156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ADA137-A76B-47BF-AABC-A3E144E6940A}"/>
              </a:ext>
            </a:extLst>
          </p:cNvPr>
          <p:cNvSpPr>
            <a:spLocks noGrp="1"/>
          </p:cNvSpPr>
          <p:nvPr>
            <p:ph type="body" sz="quarter" idx="10"/>
          </p:nvPr>
        </p:nvSpPr>
        <p:spPr/>
        <p:txBody>
          <a:bodyPr/>
          <a:lstStyle/>
          <a:p>
            <a:pPr>
              <a:spcAft>
                <a:spcPts val="1800"/>
              </a:spcAft>
            </a:pPr>
            <a:r>
              <a:rPr lang="en-US" b="1" dirty="0"/>
              <a:t>List uploads should be quick and error-free</a:t>
            </a:r>
          </a:p>
        </p:txBody>
      </p:sp>
      <p:sp>
        <p:nvSpPr>
          <p:cNvPr id="4" name="Text Placeholder 3">
            <a:extLst>
              <a:ext uri="{FF2B5EF4-FFF2-40B4-BE49-F238E27FC236}">
                <a16:creationId xmlns:a16="http://schemas.microsoft.com/office/drawing/2014/main" id="{3FFBD1C2-6EBD-47A7-9DB0-96AE9AAB65D2}"/>
              </a:ext>
            </a:extLst>
          </p:cNvPr>
          <p:cNvSpPr>
            <a:spLocks noGrp="1"/>
          </p:cNvSpPr>
          <p:nvPr>
            <p:ph type="body" sz="quarter" idx="12"/>
          </p:nvPr>
        </p:nvSpPr>
        <p:spPr/>
        <p:txBody>
          <a:bodyPr>
            <a:normAutofit/>
          </a:bodyPr>
          <a:lstStyle/>
          <a:p>
            <a:pPr>
              <a:spcAft>
                <a:spcPts val="1800"/>
              </a:spcAft>
            </a:pPr>
            <a:endParaRPr lang="en-US" b="1" dirty="0"/>
          </a:p>
        </p:txBody>
      </p:sp>
      <p:pic>
        <p:nvPicPr>
          <p:cNvPr id="5" name="Picture 4">
            <a:extLst>
              <a:ext uri="{FF2B5EF4-FFF2-40B4-BE49-F238E27FC236}">
                <a16:creationId xmlns:a16="http://schemas.microsoft.com/office/drawing/2014/main" id="{C9D6B543-D4CC-9F68-7E1D-7A29AA5BBEE0}"/>
              </a:ext>
            </a:extLst>
          </p:cNvPr>
          <p:cNvPicPr>
            <a:picLocks noChangeAspect="1"/>
          </p:cNvPicPr>
          <p:nvPr/>
        </p:nvPicPr>
        <p:blipFill rotWithShape="1">
          <a:blip r:embed="rId3"/>
          <a:srcRect b="27092"/>
          <a:stretch/>
        </p:blipFill>
        <p:spPr>
          <a:xfrm>
            <a:off x="911225" y="1411224"/>
            <a:ext cx="10513265" cy="4379976"/>
          </a:xfrm>
          <a:prstGeom prst="rect">
            <a:avLst/>
          </a:prstGeom>
        </p:spPr>
      </p:pic>
    </p:spTree>
    <p:extLst>
      <p:ext uri="{BB962C8B-B14F-4D97-AF65-F5344CB8AC3E}">
        <p14:creationId xmlns:p14="http://schemas.microsoft.com/office/powerpoint/2010/main" val="1295316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ADA137-A76B-47BF-AABC-A3E144E6940A}"/>
              </a:ext>
            </a:extLst>
          </p:cNvPr>
          <p:cNvSpPr>
            <a:spLocks noGrp="1"/>
          </p:cNvSpPr>
          <p:nvPr>
            <p:ph type="body" sz="quarter" idx="10"/>
          </p:nvPr>
        </p:nvSpPr>
        <p:spPr/>
        <p:txBody>
          <a:bodyPr/>
          <a:lstStyle/>
          <a:p>
            <a:r>
              <a:rPr lang="en-US" dirty="0"/>
              <a:t>List Upload Challenges</a:t>
            </a:r>
          </a:p>
        </p:txBody>
      </p:sp>
      <p:sp>
        <p:nvSpPr>
          <p:cNvPr id="4" name="Text Placeholder 3">
            <a:extLst>
              <a:ext uri="{FF2B5EF4-FFF2-40B4-BE49-F238E27FC236}">
                <a16:creationId xmlns:a16="http://schemas.microsoft.com/office/drawing/2014/main" id="{3FFBD1C2-6EBD-47A7-9DB0-96AE9AAB65D2}"/>
              </a:ext>
            </a:extLst>
          </p:cNvPr>
          <p:cNvSpPr>
            <a:spLocks noGrp="1"/>
          </p:cNvSpPr>
          <p:nvPr>
            <p:ph type="body" sz="quarter" idx="12"/>
          </p:nvPr>
        </p:nvSpPr>
        <p:spPr/>
        <p:txBody>
          <a:bodyPr>
            <a:normAutofit/>
          </a:bodyPr>
          <a:lstStyle/>
          <a:p>
            <a:pPr>
              <a:spcAft>
                <a:spcPts val="1800"/>
              </a:spcAft>
            </a:pPr>
            <a:r>
              <a:rPr lang="en-US" dirty="0"/>
              <a:t>Pre-scrubbing, validation and standardization</a:t>
            </a:r>
          </a:p>
          <a:p>
            <a:pPr>
              <a:spcAft>
                <a:spcPts val="1800"/>
              </a:spcAft>
            </a:pPr>
            <a:r>
              <a:rPr lang="en-US" dirty="0"/>
              <a:t>Duplicate records handling</a:t>
            </a:r>
          </a:p>
          <a:p>
            <a:pPr>
              <a:spcAft>
                <a:spcPts val="1800"/>
              </a:spcAft>
            </a:pPr>
            <a:r>
              <a:rPr lang="en-US" dirty="0"/>
              <a:t>Limited error messages</a:t>
            </a:r>
          </a:p>
          <a:p>
            <a:pPr>
              <a:spcAft>
                <a:spcPts val="1800"/>
              </a:spcAft>
            </a:pPr>
            <a:r>
              <a:rPr lang="en-US" dirty="0"/>
              <a:t>Option to save field mapping locally, no team sharing</a:t>
            </a:r>
          </a:p>
          <a:p>
            <a:pPr marL="0" indent="0">
              <a:spcAft>
                <a:spcPts val="1800"/>
              </a:spcAft>
              <a:buNone/>
            </a:pPr>
            <a:endParaRPr lang="en-US" dirty="0"/>
          </a:p>
        </p:txBody>
      </p:sp>
    </p:spTree>
    <p:extLst>
      <p:ext uri="{BB962C8B-B14F-4D97-AF65-F5344CB8AC3E}">
        <p14:creationId xmlns:p14="http://schemas.microsoft.com/office/powerpoint/2010/main" val="1295907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D4AADD-9745-DEF3-FBE9-5BB6E1D11BAF}"/>
              </a:ext>
            </a:extLst>
          </p:cNvPr>
          <p:cNvSpPr>
            <a:spLocks noGrp="1"/>
          </p:cNvSpPr>
          <p:nvPr>
            <p:ph type="body" sz="quarter" idx="10"/>
          </p:nvPr>
        </p:nvSpPr>
        <p:spPr/>
        <p:txBody>
          <a:bodyPr/>
          <a:lstStyle/>
          <a:p>
            <a:r>
              <a:rPr lang="en-US" dirty="0"/>
              <a:t>Eloqua Upload Wizard</a:t>
            </a:r>
          </a:p>
        </p:txBody>
      </p:sp>
      <p:sp>
        <p:nvSpPr>
          <p:cNvPr id="3" name="Text Placeholder 2">
            <a:extLst>
              <a:ext uri="{FF2B5EF4-FFF2-40B4-BE49-F238E27FC236}">
                <a16:creationId xmlns:a16="http://schemas.microsoft.com/office/drawing/2014/main" id="{EE4D8996-03CE-C724-AE1B-CA6A1636C7AE}"/>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5BBDEED5-9A64-71AF-981C-19E649D685E9}"/>
              </a:ext>
            </a:extLst>
          </p:cNvPr>
          <p:cNvSpPr>
            <a:spLocks noGrp="1"/>
          </p:cNvSpPr>
          <p:nvPr>
            <p:ph type="body" sz="quarter" idx="12"/>
          </p:nvPr>
        </p:nvSpPr>
        <p:spPr/>
        <p:txBody>
          <a:bodyPr/>
          <a:lstStyle/>
          <a:p>
            <a:endParaRPr lang="en-US" dirty="0"/>
          </a:p>
        </p:txBody>
      </p:sp>
      <p:pic>
        <p:nvPicPr>
          <p:cNvPr id="8" name="Picture 7">
            <a:extLst>
              <a:ext uri="{FF2B5EF4-FFF2-40B4-BE49-F238E27FC236}">
                <a16:creationId xmlns:a16="http://schemas.microsoft.com/office/drawing/2014/main" id="{4C73B944-964B-032A-CC17-38CF22AEE895}"/>
              </a:ext>
            </a:extLst>
          </p:cNvPr>
          <p:cNvPicPr>
            <a:picLocks noChangeAspect="1"/>
          </p:cNvPicPr>
          <p:nvPr/>
        </p:nvPicPr>
        <p:blipFill>
          <a:blip r:embed="rId3"/>
          <a:stretch>
            <a:fillRect/>
          </a:stretch>
        </p:blipFill>
        <p:spPr>
          <a:xfrm>
            <a:off x="1517332" y="1267620"/>
            <a:ext cx="9157335" cy="5232763"/>
          </a:xfrm>
          <a:prstGeom prst="rect">
            <a:avLst/>
          </a:prstGeom>
        </p:spPr>
      </p:pic>
    </p:spTree>
    <p:extLst>
      <p:ext uri="{BB962C8B-B14F-4D97-AF65-F5344CB8AC3E}">
        <p14:creationId xmlns:p14="http://schemas.microsoft.com/office/powerpoint/2010/main" val="2869043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D84D879-CB19-4853-8B3A-8AF2C95FD42B}"/>
              </a:ext>
            </a:extLst>
          </p:cNvPr>
          <p:cNvGrpSpPr/>
          <p:nvPr/>
        </p:nvGrpSpPr>
        <p:grpSpPr>
          <a:xfrm>
            <a:off x="7025723" y="3674787"/>
            <a:ext cx="160974" cy="109892"/>
            <a:chOff x="4127500" y="3670308"/>
            <a:chExt cx="330200" cy="225418"/>
          </a:xfrm>
          <a:noFill/>
        </p:grpSpPr>
        <p:sp>
          <p:nvSpPr>
            <p:cNvPr id="3" name="Freeform 26">
              <a:extLst>
                <a:ext uri="{FF2B5EF4-FFF2-40B4-BE49-F238E27FC236}">
                  <a16:creationId xmlns:a16="http://schemas.microsoft.com/office/drawing/2014/main" id="{7D68CBAF-D4FD-4837-B4A1-5F4D622AE34D}"/>
                </a:ext>
              </a:extLst>
            </p:cNvPr>
            <p:cNvSpPr>
              <a:spLocks/>
            </p:cNvSpPr>
            <p:nvPr/>
          </p:nvSpPr>
          <p:spPr bwMode="auto">
            <a:xfrm>
              <a:off x="4127500" y="3684588"/>
              <a:ext cx="330200" cy="211138"/>
            </a:xfrm>
            <a:custGeom>
              <a:avLst/>
              <a:gdLst>
                <a:gd name="T0" fmla="*/ 87 w 88"/>
                <a:gd name="T1" fmla="*/ 0 h 56"/>
                <a:gd name="T2" fmla="*/ 45 w 88"/>
                <a:gd name="T3" fmla="*/ 34 h 56"/>
                <a:gd name="T4" fmla="*/ 44 w 88"/>
                <a:gd name="T5" fmla="*/ 34 h 56"/>
                <a:gd name="T6" fmla="*/ 43 w 88"/>
                <a:gd name="T7" fmla="*/ 34 h 56"/>
                <a:gd name="T8" fmla="*/ 1 w 88"/>
                <a:gd name="T9" fmla="*/ 0 h 56"/>
                <a:gd name="T10" fmla="*/ 0 w 88"/>
                <a:gd name="T11" fmla="*/ 4 h 56"/>
                <a:gd name="T12" fmla="*/ 0 w 88"/>
                <a:gd name="T13" fmla="*/ 48 h 56"/>
                <a:gd name="T14" fmla="*/ 8 w 88"/>
                <a:gd name="T15" fmla="*/ 56 h 56"/>
                <a:gd name="T16" fmla="*/ 80 w 88"/>
                <a:gd name="T17" fmla="*/ 56 h 56"/>
                <a:gd name="T18" fmla="*/ 88 w 88"/>
                <a:gd name="T19" fmla="*/ 48 h 56"/>
                <a:gd name="T20" fmla="*/ 88 w 88"/>
                <a:gd name="T21" fmla="*/ 4 h 56"/>
                <a:gd name="T22" fmla="*/ 87 w 88"/>
                <a:gd name="T2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 h="56">
                  <a:moveTo>
                    <a:pt x="87" y="0"/>
                  </a:moveTo>
                  <a:cubicBezTo>
                    <a:pt x="45" y="34"/>
                    <a:pt x="45" y="34"/>
                    <a:pt x="45" y="34"/>
                  </a:cubicBezTo>
                  <a:cubicBezTo>
                    <a:pt x="45" y="34"/>
                    <a:pt x="44" y="34"/>
                    <a:pt x="44" y="34"/>
                  </a:cubicBezTo>
                  <a:cubicBezTo>
                    <a:pt x="44" y="34"/>
                    <a:pt x="43" y="34"/>
                    <a:pt x="43" y="34"/>
                  </a:cubicBezTo>
                  <a:cubicBezTo>
                    <a:pt x="1" y="0"/>
                    <a:pt x="1" y="0"/>
                    <a:pt x="1" y="0"/>
                  </a:cubicBezTo>
                  <a:cubicBezTo>
                    <a:pt x="0" y="1"/>
                    <a:pt x="0" y="2"/>
                    <a:pt x="0" y="4"/>
                  </a:cubicBezTo>
                  <a:cubicBezTo>
                    <a:pt x="0" y="48"/>
                    <a:pt x="0" y="48"/>
                    <a:pt x="0" y="48"/>
                  </a:cubicBezTo>
                  <a:cubicBezTo>
                    <a:pt x="0" y="52"/>
                    <a:pt x="4" y="56"/>
                    <a:pt x="8" y="56"/>
                  </a:cubicBezTo>
                  <a:cubicBezTo>
                    <a:pt x="80" y="56"/>
                    <a:pt x="80" y="56"/>
                    <a:pt x="80" y="56"/>
                  </a:cubicBezTo>
                  <a:cubicBezTo>
                    <a:pt x="84" y="56"/>
                    <a:pt x="88" y="52"/>
                    <a:pt x="88" y="48"/>
                  </a:cubicBezTo>
                  <a:cubicBezTo>
                    <a:pt x="88" y="4"/>
                    <a:pt x="88" y="4"/>
                    <a:pt x="88" y="4"/>
                  </a:cubicBezTo>
                  <a:cubicBezTo>
                    <a:pt x="88" y="2"/>
                    <a:pt x="88" y="1"/>
                    <a:pt x="87" y="0"/>
                  </a:cubicBezTo>
                  <a:close/>
                </a:path>
              </a:pathLst>
            </a:custGeom>
            <a:grpFill/>
            <a:ln w="15875">
              <a:solidFill>
                <a:srgbClr val="C00000"/>
              </a:solidFill>
              <a:round/>
              <a:headEnd/>
              <a:tailEnd/>
            </a:ln>
          </p:spPr>
          <p:txBody>
            <a:bodyPr vert="horz" wrap="square" lIns="91440" tIns="45720" rIns="91440" bIns="45720" numCol="1" anchor="t" anchorCtr="0" compatLnSpc="1">
              <a:prstTxWarp prst="textNoShape">
                <a:avLst/>
              </a:prstTxWarp>
            </a:bodyPr>
            <a:lstStyle/>
            <a:p>
              <a:endParaRPr lang="id-ID" sz="1400">
                <a:latin typeface="+mj-lt"/>
                <a:cs typeface="Arial" panose="020B0604020202020204" pitchFamily="34" charset="0"/>
              </a:endParaRPr>
            </a:p>
          </p:txBody>
        </p:sp>
        <p:sp>
          <p:nvSpPr>
            <p:cNvPr id="4" name="Freeform 27">
              <a:extLst>
                <a:ext uri="{FF2B5EF4-FFF2-40B4-BE49-F238E27FC236}">
                  <a16:creationId xmlns:a16="http://schemas.microsoft.com/office/drawing/2014/main" id="{8A38D0E5-61A3-4F61-8739-6F8AD7C137BA}"/>
                </a:ext>
              </a:extLst>
            </p:cNvPr>
            <p:cNvSpPr>
              <a:spLocks/>
            </p:cNvSpPr>
            <p:nvPr/>
          </p:nvSpPr>
          <p:spPr bwMode="auto">
            <a:xfrm>
              <a:off x="4143375" y="3670308"/>
              <a:ext cx="300037" cy="123825"/>
            </a:xfrm>
            <a:custGeom>
              <a:avLst/>
              <a:gdLst>
                <a:gd name="T0" fmla="*/ 80 w 80"/>
                <a:gd name="T1" fmla="*/ 1 h 33"/>
                <a:gd name="T2" fmla="*/ 76 w 80"/>
                <a:gd name="T3" fmla="*/ 0 h 33"/>
                <a:gd name="T4" fmla="*/ 4 w 80"/>
                <a:gd name="T5" fmla="*/ 0 h 33"/>
                <a:gd name="T6" fmla="*/ 0 w 80"/>
                <a:gd name="T7" fmla="*/ 1 h 33"/>
                <a:gd name="T8" fmla="*/ 40 w 80"/>
                <a:gd name="T9" fmla="*/ 33 h 33"/>
                <a:gd name="T10" fmla="*/ 80 w 80"/>
                <a:gd name="T11" fmla="*/ 1 h 33"/>
              </a:gdLst>
              <a:ahLst/>
              <a:cxnLst>
                <a:cxn ang="0">
                  <a:pos x="T0" y="T1"/>
                </a:cxn>
                <a:cxn ang="0">
                  <a:pos x="T2" y="T3"/>
                </a:cxn>
                <a:cxn ang="0">
                  <a:pos x="T4" y="T5"/>
                </a:cxn>
                <a:cxn ang="0">
                  <a:pos x="T6" y="T7"/>
                </a:cxn>
                <a:cxn ang="0">
                  <a:pos x="T8" y="T9"/>
                </a:cxn>
                <a:cxn ang="0">
                  <a:pos x="T10" y="T11"/>
                </a:cxn>
              </a:cxnLst>
              <a:rect l="0" t="0" r="r" b="b"/>
              <a:pathLst>
                <a:path w="80" h="33">
                  <a:moveTo>
                    <a:pt x="80" y="1"/>
                  </a:moveTo>
                  <a:cubicBezTo>
                    <a:pt x="79" y="0"/>
                    <a:pt x="77" y="0"/>
                    <a:pt x="76" y="0"/>
                  </a:cubicBezTo>
                  <a:cubicBezTo>
                    <a:pt x="4" y="0"/>
                    <a:pt x="4" y="0"/>
                    <a:pt x="4" y="0"/>
                  </a:cubicBezTo>
                  <a:cubicBezTo>
                    <a:pt x="3" y="0"/>
                    <a:pt x="1" y="0"/>
                    <a:pt x="0" y="1"/>
                  </a:cubicBezTo>
                  <a:cubicBezTo>
                    <a:pt x="40" y="33"/>
                    <a:pt x="40" y="33"/>
                    <a:pt x="40" y="33"/>
                  </a:cubicBezTo>
                  <a:lnTo>
                    <a:pt x="80" y="1"/>
                  </a:lnTo>
                  <a:close/>
                </a:path>
              </a:pathLst>
            </a:custGeom>
            <a:grpFill/>
            <a:ln w="15875">
              <a:solidFill>
                <a:srgbClr val="C00000"/>
              </a:solidFill>
              <a:round/>
              <a:headEnd/>
              <a:tailEnd/>
            </a:ln>
          </p:spPr>
          <p:txBody>
            <a:bodyPr vert="horz" wrap="square" lIns="91440" tIns="45720" rIns="91440" bIns="45720" numCol="1" anchor="t" anchorCtr="0" compatLnSpc="1">
              <a:prstTxWarp prst="textNoShape">
                <a:avLst/>
              </a:prstTxWarp>
            </a:bodyPr>
            <a:lstStyle/>
            <a:p>
              <a:endParaRPr lang="id-ID" sz="1400">
                <a:latin typeface="+mj-lt"/>
                <a:cs typeface="Arial" panose="020B0604020202020204" pitchFamily="34" charset="0"/>
              </a:endParaRPr>
            </a:p>
          </p:txBody>
        </p:sp>
      </p:grpSp>
      <p:grpSp>
        <p:nvGrpSpPr>
          <p:cNvPr id="5" name="Group 4">
            <a:extLst>
              <a:ext uri="{FF2B5EF4-FFF2-40B4-BE49-F238E27FC236}">
                <a16:creationId xmlns:a16="http://schemas.microsoft.com/office/drawing/2014/main" id="{44C43960-D38E-4E3E-B04C-D8B97A7A6742}"/>
              </a:ext>
            </a:extLst>
          </p:cNvPr>
          <p:cNvGrpSpPr/>
          <p:nvPr/>
        </p:nvGrpSpPr>
        <p:grpSpPr>
          <a:xfrm>
            <a:off x="7363538" y="3559633"/>
            <a:ext cx="3422645" cy="640941"/>
            <a:chOff x="8073809" y="4673056"/>
            <a:chExt cx="4085789" cy="640941"/>
          </a:xfrm>
        </p:grpSpPr>
        <p:sp>
          <p:nvSpPr>
            <p:cNvPr id="6" name="Text Placeholder 7">
              <a:extLst>
                <a:ext uri="{FF2B5EF4-FFF2-40B4-BE49-F238E27FC236}">
                  <a16:creationId xmlns:a16="http://schemas.microsoft.com/office/drawing/2014/main" id="{B981E4B8-0628-4329-8BEC-9F46DC5DA72D}"/>
                </a:ext>
              </a:extLst>
            </p:cNvPr>
            <p:cNvSpPr txBox="1">
              <a:spLocks/>
            </p:cNvSpPr>
            <p:nvPr/>
          </p:nvSpPr>
          <p:spPr>
            <a:xfrm>
              <a:off x="8084715" y="4673056"/>
              <a:ext cx="4074883" cy="375657"/>
            </a:xfrm>
            <a:prstGeom prst="rect">
              <a:avLst/>
            </a:prstGeom>
          </p:spPr>
          <p:txBody>
            <a:bodyPr vert="horz" wrap="square" lIns="90000" tIns="90000" rIns="90000" bIns="90000" rtlCol="0">
              <a:spAutoFit/>
            </a:bodyP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schemeClr val="tx1">
                      <a:lumMod val="50000"/>
                      <a:lumOff val="50000"/>
                    </a:schemeClr>
                  </a:solidFill>
                  <a:latin typeface="Times New Roman" panose="02020603050405020304" pitchFamily="18" charset="0"/>
                  <a:ea typeface="Verdana" panose="020B0604030504040204" pitchFamily="34" charset="0"/>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ID"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D" sz="1400" dirty="0">
                  <a:solidFill>
                    <a:schemeClr val="tx1"/>
                  </a:solidFill>
                  <a:latin typeface="+mj-lt"/>
                  <a:cs typeface="Arial" panose="020B0604020202020204" pitchFamily="34" charset="0"/>
                </a:rPr>
                <a:t>info@4thoughtmarketing.com</a:t>
              </a:r>
            </a:p>
          </p:txBody>
        </p:sp>
        <p:sp>
          <p:nvSpPr>
            <p:cNvPr id="7" name="Text Placeholder 9">
              <a:extLst>
                <a:ext uri="{FF2B5EF4-FFF2-40B4-BE49-F238E27FC236}">
                  <a16:creationId xmlns:a16="http://schemas.microsoft.com/office/drawing/2014/main" id="{2A652D89-8589-4AD4-8C4A-AFEBD7B03DB9}"/>
                </a:ext>
              </a:extLst>
            </p:cNvPr>
            <p:cNvSpPr txBox="1">
              <a:spLocks/>
            </p:cNvSpPr>
            <p:nvPr/>
          </p:nvSpPr>
          <p:spPr>
            <a:xfrm>
              <a:off x="8073809" y="4938340"/>
              <a:ext cx="4074884" cy="375657"/>
            </a:xfrm>
            <a:prstGeom prst="rect">
              <a:avLst/>
            </a:prstGeom>
          </p:spPr>
          <p:txBody>
            <a:bodyPr vert="horz" wrap="square" lIns="90000" tIns="90000" rIns="90000" bIns="90000" rtlCol="0">
              <a:spAutoFit/>
            </a:bodyPr>
            <a:lstStyle>
              <a:lvl1pPr marL="0" indent="0" algn="l" defTabSz="914400" rtl="0" eaLnBrk="1" latinLnBrk="0" hangingPunct="1">
                <a:lnSpc>
                  <a:spcPct val="90000"/>
                </a:lnSpc>
                <a:spcBef>
                  <a:spcPts val="1000"/>
                </a:spcBef>
                <a:buFont typeface="Arial" panose="020B0604020202020204" pitchFamily="34" charset="0"/>
                <a:buNone/>
                <a:defRPr lang="en-US" sz="1800" kern="1200" dirty="0">
                  <a:solidFill>
                    <a:schemeClr val="tx1">
                      <a:lumMod val="50000"/>
                      <a:lumOff val="50000"/>
                    </a:schemeClr>
                  </a:solidFill>
                  <a:latin typeface="Times New Roman" panose="02020603050405020304" pitchFamily="18" charset="0"/>
                  <a:ea typeface="Verdana" panose="020B0604030504040204" pitchFamily="34" charset="0"/>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ID"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D" sz="1400" dirty="0">
                  <a:solidFill>
                    <a:schemeClr val="tx1"/>
                  </a:solidFill>
                  <a:latin typeface="+mj-lt"/>
                  <a:cs typeface="Arial" panose="020B0604020202020204" pitchFamily="34" charset="0"/>
                </a:rPr>
                <a:t>+1 888-356-7824</a:t>
              </a:r>
            </a:p>
          </p:txBody>
        </p:sp>
      </p:grpSp>
      <p:sp>
        <p:nvSpPr>
          <p:cNvPr id="8" name="Freeform 27">
            <a:extLst>
              <a:ext uri="{FF2B5EF4-FFF2-40B4-BE49-F238E27FC236}">
                <a16:creationId xmlns:a16="http://schemas.microsoft.com/office/drawing/2014/main" id="{C4A89679-A259-4758-BCF6-EFD24BA30A25}"/>
              </a:ext>
            </a:extLst>
          </p:cNvPr>
          <p:cNvSpPr>
            <a:spLocks/>
          </p:cNvSpPr>
          <p:nvPr/>
        </p:nvSpPr>
        <p:spPr bwMode="auto">
          <a:xfrm>
            <a:off x="7006386" y="3892436"/>
            <a:ext cx="180311" cy="179472"/>
          </a:xfrm>
          <a:custGeom>
            <a:avLst/>
            <a:gdLst>
              <a:gd name="T0" fmla="*/ 88 w 91"/>
              <a:gd name="T1" fmla="*/ 66 h 90"/>
              <a:gd name="T2" fmla="*/ 78 w 91"/>
              <a:gd name="T3" fmla="*/ 56 h 90"/>
              <a:gd name="T4" fmla="*/ 71 w 91"/>
              <a:gd name="T5" fmla="*/ 53 h 90"/>
              <a:gd name="T6" fmla="*/ 64 w 91"/>
              <a:gd name="T7" fmla="*/ 56 h 90"/>
              <a:gd name="T8" fmla="*/ 61 w 91"/>
              <a:gd name="T9" fmla="*/ 59 h 90"/>
              <a:gd name="T10" fmla="*/ 32 w 91"/>
              <a:gd name="T11" fmla="*/ 30 h 90"/>
              <a:gd name="T12" fmla="*/ 35 w 91"/>
              <a:gd name="T13" fmla="*/ 27 h 90"/>
              <a:gd name="T14" fmla="*/ 35 w 91"/>
              <a:gd name="T15" fmla="*/ 13 h 90"/>
              <a:gd name="T16" fmla="*/ 25 w 91"/>
              <a:gd name="T17" fmla="*/ 3 h 90"/>
              <a:gd name="T18" fmla="*/ 18 w 91"/>
              <a:gd name="T19" fmla="*/ 0 h 90"/>
              <a:gd name="T20" fmla="*/ 11 w 91"/>
              <a:gd name="T21" fmla="*/ 3 h 90"/>
              <a:gd name="T22" fmla="*/ 5 w 91"/>
              <a:gd name="T23" fmla="*/ 8 h 90"/>
              <a:gd name="T24" fmla="*/ 3 w 91"/>
              <a:gd name="T25" fmla="*/ 27 h 90"/>
              <a:gd name="T26" fmla="*/ 64 w 91"/>
              <a:gd name="T27" fmla="*/ 88 h 90"/>
              <a:gd name="T28" fmla="*/ 72 w 91"/>
              <a:gd name="T29" fmla="*/ 90 h 90"/>
              <a:gd name="T30" fmla="*/ 83 w 91"/>
              <a:gd name="T31" fmla="*/ 86 h 90"/>
              <a:gd name="T32" fmla="*/ 88 w 91"/>
              <a:gd name="T33" fmla="*/ 80 h 90"/>
              <a:gd name="T34" fmla="*/ 91 w 91"/>
              <a:gd name="T35" fmla="*/ 73 h 90"/>
              <a:gd name="T36" fmla="*/ 88 w 91"/>
              <a:gd name="T37"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90">
                <a:moveTo>
                  <a:pt x="88" y="66"/>
                </a:moveTo>
                <a:cubicBezTo>
                  <a:pt x="78" y="56"/>
                  <a:pt x="78" y="56"/>
                  <a:pt x="78" y="56"/>
                </a:cubicBezTo>
                <a:cubicBezTo>
                  <a:pt x="76" y="54"/>
                  <a:pt x="74" y="53"/>
                  <a:pt x="71" y="53"/>
                </a:cubicBezTo>
                <a:cubicBezTo>
                  <a:pt x="68" y="53"/>
                  <a:pt x="66" y="54"/>
                  <a:pt x="64" y="56"/>
                </a:cubicBezTo>
                <a:cubicBezTo>
                  <a:pt x="61" y="59"/>
                  <a:pt x="61" y="59"/>
                  <a:pt x="61" y="59"/>
                </a:cubicBezTo>
                <a:cubicBezTo>
                  <a:pt x="51" y="50"/>
                  <a:pt x="41" y="40"/>
                  <a:pt x="32" y="30"/>
                </a:cubicBezTo>
                <a:cubicBezTo>
                  <a:pt x="35" y="27"/>
                  <a:pt x="35" y="27"/>
                  <a:pt x="35" y="27"/>
                </a:cubicBezTo>
                <a:cubicBezTo>
                  <a:pt x="39" y="23"/>
                  <a:pt x="39" y="17"/>
                  <a:pt x="35" y="13"/>
                </a:cubicBezTo>
                <a:cubicBezTo>
                  <a:pt x="25" y="3"/>
                  <a:pt x="25" y="3"/>
                  <a:pt x="25" y="3"/>
                </a:cubicBezTo>
                <a:cubicBezTo>
                  <a:pt x="23" y="1"/>
                  <a:pt x="21" y="0"/>
                  <a:pt x="18" y="0"/>
                </a:cubicBezTo>
                <a:cubicBezTo>
                  <a:pt x="15" y="0"/>
                  <a:pt x="13" y="1"/>
                  <a:pt x="11" y="3"/>
                </a:cubicBezTo>
                <a:cubicBezTo>
                  <a:pt x="5" y="8"/>
                  <a:pt x="5" y="8"/>
                  <a:pt x="5" y="8"/>
                </a:cubicBezTo>
                <a:cubicBezTo>
                  <a:pt x="0" y="13"/>
                  <a:pt x="0" y="21"/>
                  <a:pt x="3" y="27"/>
                </a:cubicBezTo>
                <a:cubicBezTo>
                  <a:pt x="19" y="51"/>
                  <a:pt x="40" y="72"/>
                  <a:pt x="64" y="88"/>
                </a:cubicBezTo>
                <a:cubicBezTo>
                  <a:pt x="66" y="89"/>
                  <a:pt x="69" y="90"/>
                  <a:pt x="72" y="90"/>
                </a:cubicBezTo>
                <a:cubicBezTo>
                  <a:pt x="76" y="90"/>
                  <a:pt x="80" y="88"/>
                  <a:pt x="83" y="86"/>
                </a:cubicBezTo>
                <a:cubicBezTo>
                  <a:pt x="88" y="80"/>
                  <a:pt x="88" y="80"/>
                  <a:pt x="88" y="80"/>
                </a:cubicBezTo>
                <a:cubicBezTo>
                  <a:pt x="90" y="78"/>
                  <a:pt x="91" y="76"/>
                  <a:pt x="91" y="73"/>
                </a:cubicBezTo>
                <a:cubicBezTo>
                  <a:pt x="91" y="70"/>
                  <a:pt x="90" y="68"/>
                  <a:pt x="88" y="66"/>
                </a:cubicBezTo>
                <a:close/>
              </a:path>
            </a:pathLst>
          </a:custGeom>
          <a:noFill/>
          <a:ln w="15875">
            <a:solidFill>
              <a:srgbClr val="C00000"/>
            </a:solidFill>
          </a:ln>
        </p:spPr>
        <p:txBody>
          <a:bodyPr vert="horz" wrap="square" lIns="91440" tIns="45720" rIns="91440" bIns="45720" numCol="1" anchor="t" anchorCtr="0" compatLnSpc="1">
            <a:prstTxWarp prst="textNoShape">
              <a:avLst/>
            </a:prstTxWarp>
          </a:bodyPr>
          <a:lstStyle/>
          <a:p>
            <a:endParaRPr lang="id-ID" sz="1400">
              <a:latin typeface="+mj-lt"/>
              <a:cs typeface="Arial" panose="020B0604020202020204" pitchFamily="34" charset="0"/>
            </a:endParaRPr>
          </a:p>
        </p:txBody>
      </p:sp>
      <p:sp>
        <p:nvSpPr>
          <p:cNvPr id="9" name="Title 4">
            <a:extLst>
              <a:ext uri="{FF2B5EF4-FFF2-40B4-BE49-F238E27FC236}">
                <a16:creationId xmlns:a16="http://schemas.microsoft.com/office/drawing/2014/main" id="{49DA11DF-1914-4020-9AE7-C5F47D0987FD}"/>
              </a:ext>
            </a:extLst>
          </p:cNvPr>
          <p:cNvSpPr txBox="1">
            <a:spLocks/>
          </p:cNvSpPr>
          <p:nvPr/>
        </p:nvSpPr>
        <p:spPr>
          <a:xfrm>
            <a:off x="2297377" y="3304648"/>
            <a:ext cx="4010524" cy="706645"/>
          </a:xfrm>
          <a:prstGeom prst="rect">
            <a:avLst/>
          </a:prstGeom>
        </p:spPr>
        <p:txBody>
          <a:bodyPr/>
          <a:lstStyle>
            <a:defPPr>
              <a:defRPr lang="en-US"/>
            </a:defPPr>
            <a:lvl1pPr algn="r">
              <a:lnSpc>
                <a:spcPct val="80000"/>
              </a:lnSpc>
              <a:spcBef>
                <a:spcPct val="0"/>
              </a:spcBef>
              <a:buNone/>
              <a:defRPr sz="7200" b="0">
                <a:solidFill>
                  <a:srgbClr val="F7D9C1"/>
                </a:solidFill>
                <a:latin typeface="Gill Sans MT" panose="020B0502020104020203" pitchFamily="34" charset="0"/>
                <a:ea typeface="+mj-ea"/>
                <a:cs typeface="Times New Roman" panose="02020603050405020304" pitchFamily="18" charset="0"/>
              </a:defRPr>
            </a:lvl1pPr>
          </a:lstStyle>
          <a:p>
            <a:pPr algn="ctr"/>
            <a:r>
              <a:rPr lang="en-US" sz="5400" b="1" dirty="0">
                <a:solidFill>
                  <a:schemeClr val="bg1"/>
                </a:solidFill>
                <a:latin typeface="+mj-lt"/>
              </a:rPr>
              <a:t>Q&amp;A</a:t>
            </a:r>
          </a:p>
        </p:txBody>
      </p:sp>
    </p:spTree>
    <p:extLst>
      <p:ext uri="{BB962C8B-B14F-4D97-AF65-F5344CB8AC3E}">
        <p14:creationId xmlns:p14="http://schemas.microsoft.com/office/powerpoint/2010/main" val="1574220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Today’s Presenters</a:t>
            </a:r>
          </a:p>
        </p:txBody>
      </p:sp>
      <p:sp>
        <p:nvSpPr>
          <p:cNvPr id="3" name="Text Placeholder 2"/>
          <p:cNvSpPr>
            <a:spLocks noGrp="1"/>
          </p:cNvSpPr>
          <p:nvPr>
            <p:ph type="body" sz="quarter" idx="11"/>
          </p:nvPr>
        </p:nvSpPr>
        <p:spPr/>
        <p:txBody>
          <a:bodyPr/>
          <a:lstStyle/>
          <a:p>
            <a:endParaRPr lang="en-US"/>
          </a:p>
        </p:txBody>
      </p:sp>
      <p:grpSp>
        <p:nvGrpSpPr>
          <p:cNvPr id="5" name="Group 4">
            <a:extLst>
              <a:ext uri="{FF2B5EF4-FFF2-40B4-BE49-F238E27FC236}">
                <a16:creationId xmlns:a16="http://schemas.microsoft.com/office/drawing/2014/main" id="{5B7BD9E9-6262-3F5F-A808-62C51D636C87}"/>
              </a:ext>
            </a:extLst>
          </p:cNvPr>
          <p:cNvGrpSpPr/>
          <p:nvPr/>
        </p:nvGrpSpPr>
        <p:grpSpPr>
          <a:xfrm>
            <a:off x="4687787" y="2268558"/>
            <a:ext cx="2447472" cy="2447472"/>
            <a:chOff x="2481035" y="1920968"/>
            <a:chExt cx="2447472" cy="2447472"/>
          </a:xfrm>
        </p:grpSpPr>
        <p:pic>
          <p:nvPicPr>
            <p:cNvPr id="6" name="Picture Placeholder 28">
              <a:extLst>
                <a:ext uri="{FF2B5EF4-FFF2-40B4-BE49-F238E27FC236}">
                  <a16:creationId xmlns:a16="http://schemas.microsoft.com/office/drawing/2014/main" id="{F6C3B9FC-D5C6-4881-87AC-21F4CD174545}"/>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2694836" y="1945511"/>
              <a:ext cx="1958409" cy="2410533"/>
            </a:xfrm>
            <a:prstGeom prst="rect">
              <a:avLst/>
            </a:prstGeom>
          </p:spPr>
        </p:pic>
        <p:sp>
          <p:nvSpPr>
            <p:cNvPr id="9" name="Rectangle 8">
              <a:extLst>
                <a:ext uri="{FF2B5EF4-FFF2-40B4-BE49-F238E27FC236}">
                  <a16:creationId xmlns:a16="http://schemas.microsoft.com/office/drawing/2014/main" id="{AA19870C-38BC-4A9A-BB3F-23F031643DE5}"/>
                </a:ext>
              </a:extLst>
            </p:cNvPr>
            <p:cNvSpPr/>
            <p:nvPr/>
          </p:nvSpPr>
          <p:spPr>
            <a:xfrm>
              <a:off x="2481035" y="1920968"/>
              <a:ext cx="2447472" cy="244747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BE94715D-5ECF-5F0C-D4EB-5CFE2BE77E61}"/>
              </a:ext>
            </a:extLst>
          </p:cNvPr>
          <p:cNvGrpSpPr/>
          <p:nvPr/>
        </p:nvGrpSpPr>
        <p:grpSpPr>
          <a:xfrm>
            <a:off x="1124641" y="2228871"/>
            <a:ext cx="2453199" cy="2463347"/>
            <a:chOff x="6717390" y="1849748"/>
            <a:chExt cx="2453199" cy="2463347"/>
          </a:xfrm>
        </p:grpSpPr>
        <p:pic>
          <p:nvPicPr>
            <p:cNvPr id="7" name="Picture Placeholder 32">
              <a:extLst>
                <a:ext uri="{FF2B5EF4-FFF2-40B4-BE49-F238E27FC236}">
                  <a16:creationId xmlns:a16="http://schemas.microsoft.com/office/drawing/2014/main" id="{7FC05293-60CE-41D4-B8C0-C84EF17A0BA6}"/>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6723117" y="1849748"/>
              <a:ext cx="2447472" cy="2447472"/>
            </a:xfrm>
            <a:prstGeom prst="rect">
              <a:avLst/>
            </a:prstGeom>
          </p:spPr>
        </p:pic>
        <p:sp>
          <p:nvSpPr>
            <p:cNvPr id="10" name="Rectangle 9">
              <a:extLst>
                <a:ext uri="{FF2B5EF4-FFF2-40B4-BE49-F238E27FC236}">
                  <a16:creationId xmlns:a16="http://schemas.microsoft.com/office/drawing/2014/main" id="{546EA1BE-1755-44CA-ABBE-09B750B2D195}"/>
                </a:ext>
              </a:extLst>
            </p:cNvPr>
            <p:cNvSpPr/>
            <p:nvPr/>
          </p:nvSpPr>
          <p:spPr>
            <a:xfrm>
              <a:off x="6717390" y="1865623"/>
              <a:ext cx="2447472" cy="244747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728EA7E2-6253-4CD6-9F98-BD31D4D58A57}"/>
              </a:ext>
            </a:extLst>
          </p:cNvPr>
          <p:cNvSpPr/>
          <p:nvPr/>
        </p:nvSpPr>
        <p:spPr>
          <a:xfrm>
            <a:off x="4687787" y="5439403"/>
            <a:ext cx="2447472" cy="184666"/>
          </a:xfrm>
          <a:prstGeom prst="rect">
            <a:avLst/>
          </a:prstGeom>
        </p:spPr>
        <p:txBody>
          <a:bodyPr wrap="square" lIns="0" tIns="0" rIns="0" bIns="0" anchor="t">
            <a:spAutoFit/>
          </a:bodyPr>
          <a:lstStyle/>
          <a:p>
            <a:pPr algn="ctr"/>
            <a:r>
              <a:rPr lang="en-US" sz="1200" dirty="0">
                <a:solidFill>
                  <a:schemeClr val="tx1">
                    <a:lumMod val="75000"/>
                    <a:lumOff val="25000"/>
                  </a:schemeClr>
                </a:solidFill>
                <a:latin typeface="+mj-lt"/>
                <a:cs typeface="Segoe UI" panose="020B0502040204020203" pitchFamily="34" charset="0"/>
              </a:rPr>
              <a:t>Head of Marketing</a:t>
            </a:r>
          </a:p>
        </p:txBody>
      </p:sp>
      <p:sp>
        <p:nvSpPr>
          <p:cNvPr id="18" name="Rectangle 17">
            <a:extLst>
              <a:ext uri="{FF2B5EF4-FFF2-40B4-BE49-F238E27FC236}">
                <a16:creationId xmlns:a16="http://schemas.microsoft.com/office/drawing/2014/main" id="{3B8F312F-0AC1-4901-825B-21F05188A31A}"/>
              </a:ext>
            </a:extLst>
          </p:cNvPr>
          <p:cNvSpPr/>
          <p:nvPr/>
        </p:nvSpPr>
        <p:spPr>
          <a:xfrm>
            <a:off x="1124641" y="5407653"/>
            <a:ext cx="2447472" cy="369332"/>
          </a:xfrm>
          <a:prstGeom prst="rect">
            <a:avLst/>
          </a:prstGeom>
        </p:spPr>
        <p:txBody>
          <a:bodyPr wrap="square" lIns="0" tIns="0" rIns="0" bIns="0" anchor="t">
            <a:spAutoFit/>
          </a:bodyPr>
          <a:lstStyle/>
          <a:p>
            <a:pPr algn="ctr"/>
            <a:r>
              <a:rPr lang="en-US" sz="1200" dirty="0">
                <a:solidFill>
                  <a:schemeClr val="tx1">
                    <a:lumMod val="75000"/>
                    <a:lumOff val="25000"/>
                  </a:schemeClr>
                </a:solidFill>
                <a:latin typeface="+mj-lt"/>
                <a:cs typeface="Segoe UI" panose="020B0502040204020203" pitchFamily="34" charset="0"/>
              </a:rPr>
              <a:t>Sr, Marketing Operations Consultant</a:t>
            </a:r>
          </a:p>
        </p:txBody>
      </p:sp>
      <p:sp>
        <p:nvSpPr>
          <p:cNvPr id="21" name="Rectangle 20">
            <a:extLst>
              <a:ext uri="{FF2B5EF4-FFF2-40B4-BE49-F238E27FC236}">
                <a16:creationId xmlns:a16="http://schemas.microsoft.com/office/drawing/2014/main" id="{C8076EC3-BF78-49FE-AFB6-AB8D360EA22A}"/>
              </a:ext>
            </a:extLst>
          </p:cNvPr>
          <p:cNvSpPr/>
          <p:nvPr/>
        </p:nvSpPr>
        <p:spPr>
          <a:xfrm>
            <a:off x="4687787" y="5183250"/>
            <a:ext cx="2447472" cy="215444"/>
          </a:xfrm>
          <a:prstGeom prst="rect">
            <a:avLst/>
          </a:prstGeom>
        </p:spPr>
        <p:txBody>
          <a:bodyPr wrap="square" lIns="0" tIns="0" rIns="0" bIns="0" anchor="t">
            <a:spAutoFit/>
          </a:bodyPr>
          <a:lstStyle/>
          <a:p>
            <a:pPr algn="ctr"/>
            <a:r>
              <a:rPr lang="en-US" sz="1400" b="1" dirty="0">
                <a:solidFill>
                  <a:srgbClr val="232F57"/>
                </a:solidFill>
                <a:latin typeface="+mj-lt"/>
                <a:cs typeface="Segoe UI" panose="020B0502040204020203" pitchFamily="34" charset="0"/>
              </a:rPr>
              <a:t>Richard Holder</a:t>
            </a:r>
          </a:p>
        </p:txBody>
      </p:sp>
      <p:sp>
        <p:nvSpPr>
          <p:cNvPr id="22" name="Rectangle 21">
            <a:extLst>
              <a:ext uri="{FF2B5EF4-FFF2-40B4-BE49-F238E27FC236}">
                <a16:creationId xmlns:a16="http://schemas.microsoft.com/office/drawing/2014/main" id="{59B94B13-F267-49F6-9F51-4BEDD8EF9A33}"/>
              </a:ext>
            </a:extLst>
          </p:cNvPr>
          <p:cNvSpPr/>
          <p:nvPr/>
        </p:nvSpPr>
        <p:spPr>
          <a:xfrm>
            <a:off x="1124641" y="5151500"/>
            <a:ext cx="2447472" cy="215444"/>
          </a:xfrm>
          <a:prstGeom prst="rect">
            <a:avLst/>
          </a:prstGeom>
        </p:spPr>
        <p:txBody>
          <a:bodyPr wrap="square" lIns="0" tIns="0" rIns="0" bIns="0" anchor="t">
            <a:spAutoFit/>
          </a:bodyPr>
          <a:lstStyle/>
          <a:p>
            <a:pPr algn="ctr"/>
            <a:r>
              <a:rPr lang="en-US" sz="1400" b="1" dirty="0">
                <a:solidFill>
                  <a:srgbClr val="232F57"/>
                </a:solidFill>
                <a:latin typeface="+mj-lt"/>
                <a:cs typeface="Segoe UI" panose="020B0502040204020203" pitchFamily="34" charset="0"/>
              </a:rPr>
              <a:t>Colleen Lenahan</a:t>
            </a:r>
          </a:p>
        </p:txBody>
      </p:sp>
      <p:grpSp>
        <p:nvGrpSpPr>
          <p:cNvPr id="8" name="Group 7">
            <a:extLst>
              <a:ext uri="{FF2B5EF4-FFF2-40B4-BE49-F238E27FC236}">
                <a16:creationId xmlns:a16="http://schemas.microsoft.com/office/drawing/2014/main" id="{6D3EDC32-1271-2300-51AA-9E190DB12341}"/>
              </a:ext>
            </a:extLst>
          </p:cNvPr>
          <p:cNvGrpSpPr/>
          <p:nvPr/>
        </p:nvGrpSpPr>
        <p:grpSpPr>
          <a:xfrm>
            <a:off x="4491844" y="4354692"/>
            <a:ext cx="591458" cy="625428"/>
            <a:chOff x="2285092" y="3999165"/>
            <a:chExt cx="591458" cy="625428"/>
          </a:xfrm>
        </p:grpSpPr>
        <p:sp>
          <p:nvSpPr>
            <p:cNvPr id="13" name="Rectangle 12">
              <a:extLst>
                <a:ext uri="{FF2B5EF4-FFF2-40B4-BE49-F238E27FC236}">
                  <a16:creationId xmlns:a16="http://schemas.microsoft.com/office/drawing/2014/main" id="{15B6A57A-BB12-4852-A66C-28E72B2F9D6B}"/>
                </a:ext>
              </a:extLst>
            </p:cNvPr>
            <p:cNvSpPr/>
            <p:nvPr/>
          </p:nvSpPr>
          <p:spPr>
            <a:xfrm>
              <a:off x="2285092" y="3999165"/>
              <a:ext cx="591458" cy="625428"/>
            </a:xfrm>
            <a:prstGeom prst="rect">
              <a:avLst/>
            </a:prstGeom>
            <a:solidFill>
              <a:srgbClr val="30417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400"/>
            </a:p>
          </p:txBody>
        </p:sp>
        <p:grpSp>
          <p:nvGrpSpPr>
            <p:cNvPr id="28" name="Group 27">
              <a:extLst>
                <a:ext uri="{FF2B5EF4-FFF2-40B4-BE49-F238E27FC236}">
                  <a16:creationId xmlns:a16="http://schemas.microsoft.com/office/drawing/2014/main" id="{90EDBF6A-2084-4CE2-B28E-6B9F0FB2CA6D}"/>
                </a:ext>
              </a:extLst>
            </p:cNvPr>
            <p:cNvGrpSpPr/>
            <p:nvPr/>
          </p:nvGrpSpPr>
          <p:grpSpPr>
            <a:xfrm>
              <a:off x="2438740" y="4169798"/>
              <a:ext cx="284163" cy="284163"/>
              <a:chOff x="7613650" y="1387475"/>
              <a:chExt cx="284163" cy="284163"/>
            </a:xfrm>
            <a:solidFill>
              <a:schemeClr val="bg1"/>
            </a:solidFill>
          </p:grpSpPr>
          <p:sp>
            <p:nvSpPr>
              <p:cNvPr id="29" name="Freeform 4359">
                <a:extLst>
                  <a:ext uri="{FF2B5EF4-FFF2-40B4-BE49-F238E27FC236}">
                    <a16:creationId xmlns:a16="http://schemas.microsoft.com/office/drawing/2014/main" id="{D1CE5B32-54E4-46E5-8E5C-394907A5B5F1}"/>
                  </a:ext>
                </a:extLst>
              </p:cNvPr>
              <p:cNvSpPr>
                <a:spLocks noEditPoints="1"/>
              </p:cNvSpPr>
              <p:nvPr/>
            </p:nvSpPr>
            <p:spPr bwMode="auto">
              <a:xfrm>
                <a:off x="7613650" y="1471613"/>
                <a:ext cx="200025" cy="200025"/>
              </a:xfrm>
              <a:custGeom>
                <a:avLst/>
                <a:gdLst>
                  <a:gd name="T0" fmla="*/ 276 w 629"/>
                  <a:gd name="T1" fmla="*/ 436 h 629"/>
                  <a:gd name="T2" fmla="*/ 233 w 629"/>
                  <a:gd name="T3" fmla="*/ 411 h 629"/>
                  <a:gd name="T4" fmla="*/ 202 w 629"/>
                  <a:gd name="T5" fmla="*/ 374 h 629"/>
                  <a:gd name="T6" fmla="*/ 187 w 629"/>
                  <a:gd name="T7" fmla="*/ 325 h 629"/>
                  <a:gd name="T8" fmla="*/ 192 w 629"/>
                  <a:gd name="T9" fmla="*/ 274 h 629"/>
                  <a:gd name="T10" fmla="*/ 216 w 629"/>
                  <a:gd name="T11" fmla="*/ 231 h 629"/>
                  <a:gd name="T12" fmla="*/ 253 w 629"/>
                  <a:gd name="T13" fmla="*/ 199 h 629"/>
                  <a:gd name="T14" fmla="*/ 301 w 629"/>
                  <a:gd name="T15" fmla="*/ 184 h 629"/>
                  <a:gd name="T16" fmla="*/ 352 w 629"/>
                  <a:gd name="T17" fmla="*/ 190 h 629"/>
                  <a:gd name="T18" fmla="*/ 395 w 629"/>
                  <a:gd name="T19" fmla="*/ 213 h 629"/>
                  <a:gd name="T20" fmla="*/ 426 w 629"/>
                  <a:gd name="T21" fmla="*/ 252 h 629"/>
                  <a:gd name="T22" fmla="*/ 441 w 629"/>
                  <a:gd name="T23" fmla="*/ 300 h 629"/>
                  <a:gd name="T24" fmla="*/ 436 w 629"/>
                  <a:gd name="T25" fmla="*/ 350 h 629"/>
                  <a:gd name="T26" fmla="*/ 413 w 629"/>
                  <a:gd name="T27" fmla="*/ 394 h 629"/>
                  <a:gd name="T28" fmla="*/ 375 w 629"/>
                  <a:gd name="T29" fmla="*/ 425 h 629"/>
                  <a:gd name="T30" fmla="*/ 327 w 629"/>
                  <a:gd name="T31" fmla="*/ 440 h 629"/>
                  <a:gd name="T32" fmla="*/ 572 w 629"/>
                  <a:gd name="T33" fmla="*/ 346 h 629"/>
                  <a:gd name="T34" fmla="*/ 574 w 629"/>
                  <a:gd name="T35" fmla="*/ 302 h 629"/>
                  <a:gd name="T36" fmla="*/ 620 w 629"/>
                  <a:gd name="T37" fmla="*/ 241 h 629"/>
                  <a:gd name="T38" fmla="*/ 628 w 629"/>
                  <a:gd name="T39" fmla="*/ 231 h 629"/>
                  <a:gd name="T40" fmla="*/ 625 w 629"/>
                  <a:gd name="T41" fmla="*/ 219 h 629"/>
                  <a:gd name="T42" fmla="*/ 544 w 629"/>
                  <a:gd name="T43" fmla="*/ 84 h 629"/>
                  <a:gd name="T44" fmla="*/ 532 w 629"/>
                  <a:gd name="T45" fmla="*/ 83 h 629"/>
                  <a:gd name="T46" fmla="*/ 447 w 629"/>
                  <a:gd name="T47" fmla="*/ 88 h 629"/>
                  <a:gd name="T48" fmla="*/ 407 w 629"/>
                  <a:gd name="T49" fmla="*/ 69 h 629"/>
                  <a:gd name="T50" fmla="*/ 404 w 629"/>
                  <a:gd name="T51" fmla="*/ 7 h 629"/>
                  <a:gd name="T52" fmla="*/ 395 w 629"/>
                  <a:gd name="T53" fmla="*/ 0 h 629"/>
                  <a:gd name="T54" fmla="*/ 235 w 629"/>
                  <a:gd name="T55" fmla="*/ 1 h 629"/>
                  <a:gd name="T56" fmla="*/ 227 w 629"/>
                  <a:gd name="T57" fmla="*/ 10 h 629"/>
                  <a:gd name="T58" fmla="*/ 216 w 629"/>
                  <a:gd name="T59" fmla="*/ 72 h 629"/>
                  <a:gd name="T60" fmla="*/ 177 w 629"/>
                  <a:gd name="T61" fmla="*/ 91 h 629"/>
                  <a:gd name="T62" fmla="*/ 98 w 629"/>
                  <a:gd name="T63" fmla="*/ 84 h 629"/>
                  <a:gd name="T64" fmla="*/ 87 w 629"/>
                  <a:gd name="T65" fmla="*/ 83 h 629"/>
                  <a:gd name="T66" fmla="*/ 78 w 629"/>
                  <a:gd name="T67" fmla="*/ 90 h 629"/>
                  <a:gd name="T68" fmla="*/ 1 w 629"/>
                  <a:gd name="T69" fmla="*/ 228 h 629"/>
                  <a:gd name="T70" fmla="*/ 57 w 629"/>
                  <a:gd name="T71" fmla="*/ 269 h 629"/>
                  <a:gd name="T72" fmla="*/ 54 w 629"/>
                  <a:gd name="T73" fmla="*/ 313 h 629"/>
                  <a:gd name="T74" fmla="*/ 57 w 629"/>
                  <a:gd name="T75" fmla="*/ 355 h 629"/>
                  <a:gd name="T76" fmla="*/ 2 w 629"/>
                  <a:gd name="T77" fmla="*/ 391 h 629"/>
                  <a:gd name="T78" fmla="*/ 1 w 629"/>
                  <a:gd name="T79" fmla="*/ 402 h 629"/>
                  <a:gd name="T80" fmla="*/ 86 w 629"/>
                  <a:gd name="T81" fmla="*/ 543 h 629"/>
                  <a:gd name="T82" fmla="*/ 98 w 629"/>
                  <a:gd name="T83" fmla="*/ 542 h 629"/>
                  <a:gd name="T84" fmla="*/ 177 w 629"/>
                  <a:gd name="T85" fmla="*/ 533 h 629"/>
                  <a:gd name="T86" fmla="*/ 216 w 629"/>
                  <a:gd name="T87" fmla="*/ 552 h 629"/>
                  <a:gd name="T88" fmla="*/ 227 w 629"/>
                  <a:gd name="T89" fmla="*/ 620 h 629"/>
                  <a:gd name="T90" fmla="*/ 235 w 629"/>
                  <a:gd name="T91" fmla="*/ 628 h 629"/>
                  <a:gd name="T92" fmla="*/ 395 w 629"/>
                  <a:gd name="T93" fmla="*/ 629 h 629"/>
                  <a:gd name="T94" fmla="*/ 404 w 629"/>
                  <a:gd name="T95" fmla="*/ 623 h 629"/>
                  <a:gd name="T96" fmla="*/ 407 w 629"/>
                  <a:gd name="T97" fmla="*/ 556 h 629"/>
                  <a:gd name="T98" fmla="*/ 447 w 629"/>
                  <a:gd name="T99" fmla="*/ 538 h 629"/>
                  <a:gd name="T100" fmla="*/ 533 w 629"/>
                  <a:gd name="T101" fmla="*/ 543 h 629"/>
                  <a:gd name="T102" fmla="*/ 545 w 629"/>
                  <a:gd name="T103" fmla="*/ 543 h 629"/>
                  <a:gd name="T104" fmla="*/ 627 w 629"/>
                  <a:gd name="T105" fmla="*/ 405 h 629"/>
                  <a:gd name="T106" fmla="*/ 628 w 629"/>
                  <a:gd name="T107" fmla="*/ 394 h 629"/>
                  <a:gd name="T108" fmla="*/ 621 w 629"/>
                  <a:gd name="T109" fmla="*/ 385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9" h="629">
                    <a:moveTo>
                      <a:pt x="314" y="441"/>
                    </a:moveTo>
                    <a:lnTo>
                      <a:pt x="301" y="440"/>
                    </a:lnTo>
                    <a:lnTo>
                      <a:pt x="288" y="439"/>
                    </a:lnTo>
                    <a:lnTo>
                      <a:pt x="276" y="436"/>
                    </a:lnTo>
                    <a:lnTo>
                      <a:pt x="264" y="430"/>
                    </a:lnTo>
                    <a:lnTo>
                      <a:pt x="253" y="425"/>
                    </a:lnTo>
                    <a:lnTo>
                      <a:pt x="242" y="418"/>
                    </a:lnTo>
                    <a:lnTo>
                      <a:pt x="233" y="411"/>
                    </a:lnTo>
                    <a:lnTo>
                      <a:pt x="223" y="404"/>
                    </a:lnTo>
                    <a:lnTo>
                      <a:pt x="216" y="394"/>
                    </a:lnTo>
                    <a:lnTo>
                      <a:pt x="208" y="384"/>
                    </a:lnTo>
                    <a:lnTo>
                      <a:pt x="202" y="374"/>
                    </a:lnTo>
                    <a:lnTo>
                      <a:pt x="196" y="362"/>
                    </a:lnTo>
                    <a:lnTo>
                      <a:pt x="192" y="350"/>
                    </a:lnTo>
                    <a:lnTo>
                      <a:pt x="189" y="338"/>
                    </a:lnTo>
                    <a:lnTo>
                      <a:pt x="187" y="325"/>
                    </a:lnTo>
                    <a:lnTo>
                      <a:pt x="186" y="313"/>
                    </a:lnTo>
                    <a:lnTo>
                      <a:pt x="187" y="300"/>
                    </a:lnTo>
                    <a:lnTo>
                      <a:pt x="189" y="287"/>
                    </a:lnTo>
                    <a:lnTo>
                      <a:pt x="192" y="274"/>
                    </a:lnTo>
                    <a:lnTo>
                      <a:pt x="196" y="262"/>
                    </a:lnTo>
                    <a:lnTo>
                      <a:pt x="202" y="252"/>
                    </a:lnTo>
                    <a:lnTo>
                      <a:pt x="208" y="241"/>
                    </a:lnTo>
                    <a:lnTo>
                      <a:pt x="216" y="231"/>
                    </a:lnTo>
                    <a:lnTo>
                      <a:pt x="223" y="222"/>
                    </a:lnTo>
                    <a:lnTo>
                      <a:pt x="233" y="213"/>
                    </a:lnTo>
                    <a:lnTo>
                      <a:pt x="242" y="206"/>
                    </a:lnTo>
                    <a:lnTo>
                      <a:pt x="253" y="199"/>
                    </a:lnTo>
                    <a:lnTo>
                      <a:pt x="264" y="194"/>
                    </a:lnTo>
                    <a:lnTo>
                      <a:pt x="276" y="190"/>
                    </a:lnTo>
                    <a:lnTo>
                      <a:pt x="288" y="186"/>
                    </a:lnTo>
                    <a:lnTo>
                      <a:pt x="301" y="184"/>
                    </a:lnTo>
                    <a:lnTo>
                      <a:pt x="314" y="184"/>
                    </a:lnTo>
                    <a:lnTo>
                      <a:pt x="327" y="184"/>
                    </a:lnTo>
                    <a:lnTo>
                      <a:pt x="340" y="186"/>
                    </a:lnTo>
                    <a:lnTo>
                      <a:pt x="352" y="190"/>
                    </a:lnTo>
                    <a:lnTo>
                      <a:pt x="363" y="194"/>
                    </a:lnTo>
                    <a:lnTo>
                      <a:pt x="375" y="199"/>
                    </a:lnTo>
                    <a:lnTo>
                      <a:pt x="386" y="206"/>
                    </a:lnTo>
                    <a:lnTo>
                      <a:pt x="395" y="213"/>
                    </a:lnTo>
                    <a:lnTo>
                      <a:pt x="404" y="222"/>
                    </a:lnTo>
                    <a:lnTo>
                      <a:pt x="413" y="231"/>
                    </a:lnTo>
                    <a:lnTo>
                      <a:pt x="420" y="241"/>
                    </a:lnTo>
                    <a:lnTo>
                      <a:pt x="426" y="252"/>
                    </a:lnTo>
                    <a:lnTo>
                      <a:pt x="432" y="262"/>
                    </a:lnTo>
                    <a:lnTo>
                      <a:pt x="436" y="274"/>
                    </a:lnTo>
                    <a:lnTo>
                      <a:pt x="439" y="287"/>
                    </a:lnTo>
                    <a:lnTo>
                      <a:pt x="441" y="300"/>
                    </a:lnTo>
                    <a:lnTo>
                      <a:pt x="443" y="313"/>
                    </a:lnTo>
                    <a:lnTo>
                      <a:pt x="441" y="325"/>
                    </a:lnTo>
                    <a:lnTo>
                      <a:pt x="439" y="338"/>
                    </a:lnTo>
                    <a:lnTo>
                      <a:pt x="436" y="350"/>
                    </a:lnTo>
                    <a:lnTo>
                      <a:pt x="432" y="362"/>
                    </a:lnTo>
                    <a:lnTo>
                      <a:pt x="426" y="374"/>
                    </a:lnTo>
                    <a:lnTo>
                      <a:pt x="420" y="384"/>
                    </a:lnTo>
                    <a:lnTo>
                      <a:pt x="413" y="394"/>
                    </a:lnTo>
                    <a:lnTo>
                      <a:pt x="404" y="404"/>
                    </a:lnTo>
                    <a:lnTo>
                      <a:pt x="395" y="411"/>
                    </a:lnTo>
                    <a:lnTo>
                      <a:pt x="386" y="418"/>
                    </a:lnTo>
                    <a:lnTo>
                      <a:pt x="375" y="425"/>
                    </a:lnTo>
                    <a:lnTo>
                      <a:pt x="363" y="430"/>
                    </a:lnTo>
                    <a:lnTo>
                      <a:pt x="352" y="436"/>
                    </a:lnTo>
                    <a:lnTo>
                      <a:pt x="340" y="439"/>
                    </a:lnTo>
                    <a:lnTo>
                      <a:pt x="327" y="440"/>
                    </a:lnTo>
                    <a:lnTo>
                      <a:pt x="314" y="441"/>
                    </a:lnTo>
                    <a:close/>
                    <a:moveTo>
                      <a:pt x="621" y="385"/>
                    </a:moveTo>
                    <a:lnTo>
                      <a:pt x="571" y="355"/>
                    </a:lnTo>
                    <a:lnTo>
                      <a:pt x="572" y="346"/>
                    </a:lnTo>
                    <a:lnTo>
                      <a:pt x="573" y="335"/>
                    </a:lnTo>
                    <a:lnTo>
                      <a:pt x="574" y="323"/>
                    </a:lnTo>
                    <a:lnTo>
                      <a:pt x="574" y="313"/>
                    </a:lnTo>
                    <a:lnTo>
                      <a:pt x="574" y="302"/>
                    </a:lnTo>
                    <a:lnTo>
                      <a:pt x="573" y="291"/>
                    </a:lnTo>
                    <a:lnTo>
                      <a:pt x="572" y="280"/>
                    </a:lnTo>
                    <a:lnTo>
                      <a:pt x="570" y="269"/>
                    </a:lnTo>
                    <a:lnTo>
                      <a:pt x="620" y="241"/>
                    </a:lnTo>
                    <a:lnTo>
                      <a:pt x="623" y="239"/>
                    </a:lnTo>
                    <a:lnTo>
                      <a:pt x="624" y="237"/>
                    </a:lnTo>
                    <a:lnTo>
                      <a:pt x="627" y="234"/>
                    </a:lnTo>
                    <a:lnTo>
                      <a:pt x="628" y="231"/>
                    </a:lnTo>
                    <a:lnTo>
                      <a:pt x="628" y="228"/>
                    </a:lnTo>
                    <a:lnTo>
                      <a:pt x="628" y="226"/>
                    </a:lnTo>
                    <a:lnTo>
                      <a:pt x="628" y="223"/>
                    </a:lnTo>
                    <a:lnTo>
                      <a:pt x="625" y="219"/>
                    </a:lnTo>
                    <a:lnTo>
                      <a:pt x="551" y="90"/>
                    </a:lnTo>
                    <a:lnTo>
                      <a:pt x="548" y="87"/>
                    </a:lnTo>
                    <a:lnTo>
                      <a:pt x="546" y="85"/>
                    </a:lnTo>
                    <a:lnTo>
                      <a:pt x="544" y="84"/>
                    </a:lnTo>
                    <a:lnTo>
                      <a:pt x="541" y="83"/>
                    </a:lnTo>
                    <a:lnTo>
                      <a:pt x="539" y="81"/>
                    </a:lnTo>
                    <a:lnTo>
                      <a:pt x="536" y="81"/>
                    </a:lnTo>
                    <a:lnTo>
                      <a:pt x="532" y="83"/>
                    </a:lnTo>
                    <a:lnTo>
                      <a:pt x="530" y="84"/>
                    </a:lnTo>
                    <a:lnTo>
                      <a:pt x="481" y="113"/>
                    </a:lnTo>
                    <a:lnTo>
                      <a:pt x="465" y="99"/>
                    </a:lnTo>
                    <a:lnTo>
                      <a:pt x="447" y="88"/>
                    </a:lnTo>
                    <a:lnTo>
                      <a:pt x="438" y="83"/>
                    </a:lnTo>
                    <a:lnTo>
                      <a:pt x="429" y="77"/>
                    </a:lnTo>
                    <a:lnTo>
                      <a:pt x="418" y="73"/>
                    </a:lnTo>
                    <a:lnTo>
                      <a:pt x="407" y="69"/>
                    </a:lnTo>
                    <a:lnTo>
                      <a:pt x="407" y="15"/>
                    </a:lnTo>
                    <a:lnTo>
                      <a:pt x="407" y="12"/>
                    </a:lnTo>
                    <a:lnTo>
                      <a:pt x="406" y="10"/>
                    </a:lnTo>
                    <a:lnTo>
                      <a:pt x="404" y="7"/>
                    </a:lnTo>
                    <a:lnTo>
                      <a:pt x="403" y="4"/>
                    </a:lnTo>
                    <a:lnTo>
                      <a:pt x="401" y="2"/>
                    </a:lnTo>
                    <a:lnTo>
                      <a:pt x="398" y="1"/>
                    </a:lnTo>
                    <a:lnTo>
                      <a:pt x="395" y="0"/>
                    </a:lnTo>
                    <a:lnTo>
                      <a:pt x="392" y="0"/>
                    </a:lnTo>
                    <a:lnTo>
                      <a:pt x="241" y="0"/>
                    </a:lnTo>
                    <a:lnTo>
                      <a:pt x="238" y="0"/>
                    </a:lnTo>
                    <a:lnTo>
                      <a:pt x="235" y="1"/>
                    </a:lnTo>
                    <a:lnTo>
                      <a:pt x="233" y="2"/>
                    </a:lnTo>
                    <a:lnTo>
                      <a:pt x="231" y="4"/>
                    </a:lnTo>
                    <a:lnTo>
                      <a:pt x="229" y="7"/>
                    </a:lnTo>
                    <a:lnTo>
                      <a:pt x="227" y="10"/>
                    </a:lnTo>
                    <a:lnTo>
                      <a:pt x="226" y="12"/>
                    </a:lnTo>
                    <a:lnTo>
                      <a:pt x="226" y="15"/>
                    </a:lnTo>
                    <a:lnTo>
                      <a:pt x="226" y="69"/>
                    </a:lnTo>
                    <a:lnTo>
                      <a:pt x="216" y="72"/>
                    </a:lnTo>
                    <a:lnTo>
                      <a:pt x="206" y="76"/>
                    </a:lnTo>
                    <a:lnTo>
                      <a:pt x="196" y="80"/>
                    </a:lnTo>
                    <a:lnTo>
                      <a:pt x="187" y="86"/>
                    </a:lnTo>
                    <a:lnTo>
                      <a:pt x="177" y="91"/>
                    </a:lnTo>
                    <a:lnTo>
                      <a:pt x="168" y="98"/>
                    </a:lnTo>
                    <a:lnTo>
                      <a:pt x="159" y="105"/>
                    </a:lnTo>
                    <a:lnTo>
                      <a:pt x="149" y="113"/>
                    </a:lnTo>
                    <a:lnTo>
                      <a:pt x="98" y="84"/>
                    </a:lnTo>
                    <a:lnTo>
                      <a:pt x="96" y="83"/>
                    </a:lnTo>
                    <a:lnTo>
                      <a:pt x="93" y="81"/>
                    </a:lnTo>
                    <a:lnTo>
                      <a:pt x="90" y="81"/>
                    </a:lnTo>
                    <a:lnTo>
                      <a:pt x="87" y="83"/>
                    </a:lnTo>
                    <a:lnTo>
                      <a:pt x="84" y="84"/>
                    </a:lnTo>
                    <a:lnTo>
                      <a:pt x="82" y="85"/>
                    </a:lnTo>
                    <a:lnTo>
                      <a:pt x="80" y="87"/>
                    </a:lnTo>
                    <a:lnTo>
                      <a:pt x="78" y="90"/>
                    </a:lnTo>
                    <a:lnTo>
                      <a:pt x="3" y="219"/>
                    </a:lnTo>
                    <a:lnTo>
                      <a:pt x="1" y="222"/>
                    </a:lnTo>
                    <a:lnTo>
                      <a:pt x="1" y="225"/>
                    </a:lnTo>
                    <a:lnTo>
                      <a:pt x="1" y="228"/>
                    </a:lnTo>
                    <a:lnTo>
                      <a:pt x="1" y="230"/>
                    </a:lnTo>
                    <a:lnTo>
                      <a:pt x="4" y="236"/>
                    </a:lnTo>
                    <a:lnTo>
                      <a:pt x="8" y="241"/>
                    </a:lnTo>
                    <a:lnTo>
                      <a:pt x="57" y="269"/>
                    </a:lnTo>
                    <a:lnTo>
                      <a:pt x="56" y="280"/>
                    </a:lnTo>
                    <a:lnTo>
                      <a:pt x="55" y="291"/>
                    </a:lnTo>
                    <a:lnTo>
                      <a:pt x="54" y="302"/>
                    </a:lnTo>
                    <a:lnTo>
                      <a:pt x="54" y="313"/>
                    </a:lnTo>
                    <a:lnTo>
                      <a:pt x="54" y="323"/>
                    </a:lnTo>
                    <a:lnTo>
                      <a:pt x="55" y="335"/>
                    </a:lnTo>
                    <a:lnTo>
                      <a:pt x="56" y="346"/>
                    </a:lnTo>
                    <a:lnTo>
                      <a:pt x="57" y="355"/>
                    </a:lnTo>
                    <a:lnTo>
                      <a:pt x="7" y="385"/>
                    </a:lnTo>
                    <a:lnTo>
                      <a:pt x="5" y="387"/>
                    </a:lnTo>
                    <a:lnTo>
                      <a:pt x="3" y="389"/>
                    </a:lnTo>
                    <a:lnTo>
                      <a:pt x="2" y="391"/>
                    </a:lnTo>
                    <a:lnTo>
                      <a:pt x="1" y="394"/>
                    </a:lnTo>
                    <a:lnTo>
                      <a:pt x="0" y="396"/>
                    </a:lnTo>
                    <a:lnTo>
                      <a:pt x="1" y="399"/>
                    </a:lnTo>
                    <a:lnTo>
                      <a:pt x="1" y="402"/>
                    </a:lnTo>
                    <a:lnTo>
                      <a:pt x="2" y="405"/>
                    </a:lnTo>
                    <a:lnTo>
                      <a:pt x="78" y="536"/>
                    </a:lnTo>
                    <a:lnTo>
                      <a:pt x="81" y="540"/>
                    </a:lnTo>
                    <a:lnTo>
                      <a:pt x="86" y="543"/>
                    </a:lnTo>
                    <a:lnTo>
                      <a:pt x="89" y="544"/>
                    </a:lnTo>
                    <a:lnTo>
                      <a:pt x="93" y="544"/>
                    </a:lnTo>
                    <a:lnTo>
                      <a:pt x="95" y="543"/>
                    </a:lnTo>
                    <a:lnTo>
                      <a:pt x="98" y="542"/>
                    </a:lnTo>
                    <a:lnTo>
                      <a:pt x="149" y="513"/>
                    </a:lnTo>
                    <a:lnTo>
                      <a:pt x="159" y="520"/>
                    </a:lnTo>
                    <a:lnTo>
                      <a:pt x="168" y="527"/>
                    </a:lnTo>
                    <a:lnTo>
                      <a:pt x="177" y="533"/>
                    </a:lnTo>
                    <a:lnTo>
                      <a:pt x="187" y="539"/>
                    </a:lnTo>
                    <a:lnTo>
                      <a:pt x="196" y="544"/>
                    </a:lnTo>
                    <a:lnTo>
                      <a:pt x="206" y="549"/>
                    </a:lnTo>
                    <a:lnTo>
                      <a:pt x="216" y="552"/>
                    </a:lnTo>
                    <a:lnTo>
                      <a:pt x="226" y="556"/>
                    </a:lnTo>
                    <a:lnTo>
                      <a:pt x="226" y="614"/>
                    </a:lnTo>
                    <a:lnTo>
                      <a:pt x="226" y="617"/>
                    </a:lnTo>
                    <a:lnTo>
                      <a:pt x="227" y="620"/>
                    </a:lnTo>
                    <a:lnTo>
                      <a:pt x="229" y="623"/>
                    </a:lnTo>
                    <a:lnTo>
                      <a:pt x="231" y="625"/>
                    </a:lnTo>
                    <a:lnTo>
                      <a:pt x="233" y="627"/>
                    </a:lnTo>
                    <a:lnTo>
                      <a:pt x="235" y="628"/>
                    </a:lnTo>
                    <a:lnTo>
                      <a:pt x="238" y="629"/>
                    </a:lnTo>
                    <a:lnTo>
                      <a:pt x="241" y="629"/>
                    </a:lnTo>
                    <a:lnTo>
                      <a:pt x="392" y="629"/>
                    </a:lnTo>
                    <a:lnTo>
                      <a:pt x="395" y="629"/>
                    </a:lnTo>
                    <a:lnTo>
                      <a:pt x="398" y="628"/>
                    </a:lnTo>
                    <a:lnTo>
                      <a:pt x="401" y="627"/>
                    </a:lnTo>
                    <a:lnTo>
                      <a:pt x="403" y="625"/>
                    </a:lnTo>
                    <a:lnTo>
                      <a:pt x="404" y="623"/>
                    </a:lnTo>
                    <a:lnTo>
                      <a:pt x="406" y="620"/>
                    </a:lnTo>
                    <a:lnTo>
                      <a:pt x="407" y="617"/>
                    </a:lnTo>
                    <a:lnTo>
                      <a:pt x="407" y="614"/>
                    </a:lnTo>
                    <a:lnTo>
                      <a:pt x="407" y="556"/>
                    </a:lnTo>
                    <a:lnTo>
                      <a:pt x="418" y="552"/>
                    </a:lnTo>
                    <a:lnTo>
                      <a:pt x="429" y="548"/>
                    </a:lnTo>
                    <a:lnTo>
                      <a:pt x="438" y="544"/>
                    </a:lnTo>
                    <a:lnTo>
                      <a:pt x="447" y="538"/>
                    </a:lnTo>
                    <a:lnTo>
                      <a:pt x="465" y="527"/>
                    </a:lnTo>
                    <a:lnTo>
                      <a:pt x="481" y="513"/>
                    </a:lnTo>
                    <a:lnTo>
                      <a:pt x="530" y="542"/>
                    </a:lnTo>
                    <a:lnTo>
                      <a:pt x="533" y="543"/>
                    </a:lnTo>
                    <a:lnTo>
                      <a:pt x="537" y="544"/>
                    </a:lnTo>
                    <a:lnTo>
                      <a:pt x="539" y="544"/>
                    </a:lnTo>
                    <a:lnTo>
                      <a:pt x="542" y="543"/>
                    </a:lnTo>
                    <a:lnTo>
                      <a:pt x="545" y="543"/>
                    </a:lnTo>
                    <a:lnTo>
                      <a:pt x="547" y="540"/>
                    </a:lnTo>
                    <a:lnTo>
                      <a:pt x="550" y="539"/>
                    </a:lnTo>
                    <a:lnTo>
                      <a:pt x="552" y="536"/>
                    </a:lnTo>
                    <a:lnTo>
                      <a:pt x="627" y="405"/>
                    </a:lnTo>
                    <a:lnTo>
                      <a:pt x="628" y="402"/>
                    </a:lnTo>
                    <a:lnTo>
                      <a:pt x="628" y="399"/>
                    </a:lnTo>
                    <a:lnTo>
                      <a:pt x="629" y="396"/>
                    </a:lnTo>
                    <a:lnTo>
                      <a:pt x="628" y="394"/>
                    </a:lnTo>
                    <a:lnTo>
                      <a:pt x="627" y="391"/>
                    </a:lnTo>
                    <a:lnTo>
                      <a:pt x="625" y="389"/>
                    </a:lnTo>
                    <a:lnTo>
                      <a:pt x="623" y="387"/>
                    </a:lnTo>
                    <a:lnTo>
                      <a:pt x="621"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4360">
                <a:extLst>
                  <a:ext uri="{FF2B5EF4-FFF2-40B4-BE49-F238E27FC236}">
                    <a16:creationId xmlns:a16="http://schemas.microsoft.com/office/drawing/2014/main" id="{AD27CAAF-2705-4C04-AC81-55F2B93AC150}"/>
                  </a:ext>
                </a:extLst>
              </p:cNvPr>
              <p:cNvSpPr>
                <a:spLocks noEditPoints="1"/>
              </p:cNvSpPr>
              <p:nvPr/>
            </p:nvSpPr>
            <p:spPr bwMode="auto">
              <a:xfrm>
                <a:off x="7781925" y="1387475"/>
                <a:ext cx="115888" cy="117475"/>
              </a:xfrm>
              <a:custGeom>
                <a:avLst/>
                <a:gdLst>
                  <a:gd name="T0" fmla="*/ 160 w 362"/>
                  <a:gd name="T1" fmla="*/ 252 h 369"/>
                  <a:gd name="T2" fmla="*/ 135 w 362"/>
                  <a:gd name="T3" fmla="*/ 238 h 369"/>
                  <a:gd name="T4" fmla="*/ 118 w 362"/>
                  <a:gd name="T5" fmla="*/ 218 h 369"/>
                  <a:gd name="T6" fmla="*/ 109 w 362"/>
                  <a:gd name="T7" fmla="*/ 190 h 369"/>
                  <a:gd name="T8" fmla="*/ 113 w 362"/>
                  <a:gd name="T9" fmla="*/ 162 h 369"/>
                  <a:gd name="T10" fmla="*/ 125 w 362"/>
                  <a:gd name="T11" fmla="*/ 138 h 369"/>
                  <a:gd name="T12" fmla="*/ 147 w 362"/>
                  <a:gd name="T13" fmla="*/ 121 h 369"/>
                  <a:gd name="T14" fmla="*/ 174 w 362"/>
                  <a:gd name="T15" fmla="*/ 112 h 369"/>
                  <a:gd name="T16" fmla="*/ 202 w 362"/>
                  <a:gd name="T17" fmla="*/ 114 h 369"/>
                  <a:gd name="T18" fmla="*/ 226 w 362"/>
                  <a:gd name="T19" fmla="*/ 128 h 369"/>
                  <a:gd name="T20" fmla="*/ 244 w 362"/>
                  <a:gd name="T21" fmla="*/ 149 h 369"/>
                  <a:gd name="T22" fmla="*/ 252 w 362"/>
                  <a:gd name="T23" fmla="*/ 176 h 369"/>
                  <a:gd name="T24" fmla="*/ 250 w 362"/>
                  <a:gd name="T25" fmla="*/ 205 h 369"/>
                  <a:gd name="T26" fmla="*/ 236 w 362"/>
                  <a:gd name="T27" fmla="*/ 229 h 369"/>
                  <a:gd name="T28" fmla="*/ 215 w 362"/>
                  <a:gd name="T29" fmla="*/ 247 h 369"/>
                  <a:gd name="T30" fmla="*/ 189 w 362"/>
                  <a:gd name="T31" fmla="*/ 254 h 369"/>
                  <a:gd name="T32" fmla="*/ 328 w 362"/>
                  <a:gd name="T33" fmla="*/ 195 h 369"/>
                  <a:gd name="T34" fmla="*/ 354 w 362"/>
                  <a:gd name="T35" fmla="*/ 144 h 369"/>
                  <a:gd name="T36" fmla="*/ 361 w 362"/>
                  <a:gd name="T37" fmla="*/ 136 h 369"/>
                  <a:gd name="T38" fmla="*/ 360 w 362"/>
                  <a:gd name="T39" fmla="*/ 124 h 369"/>
                  <a:gd name="T40" fmla="*/ 316 w 362"/>
                  <a:gd name="T41" fmla="*/ 53 h 369"/>
                  <a:gd name="T42" fmla="*/ 304 w 362"/>
                  <a:gd name="T43" fmla="*/ 52 h 369"/>
                  <a:gd name="T44" fmla="*/ 256 w 362"/>
                  <a:gd name="T45" fmla="*/ 56 h 369"/>
                  <a:gd name="T46" fmla="*/ 236 w 362"/>
                  <a:gd name="T47" fmla="*/ 10 h 369"/>
                  <a:gd name="T48" fmla="*/ 229 w 362"/>
                  <a:gd name="T49" fmla="*/ 2 h 369"/>
                  <a:gd name="T50" fmla="*/ 146 w 362"/>
                  <a:gd name="T51" fmla="*/ 0 h 369"/>
                  <a:gd name="T52" fmla="*/ 135 w 362"/>
                  <a:gd name="T53" fmla="*/ 3 h 369"/>
                  <a:gd name="T54" fmla="*/ 131 w 362"/>
                  <a:gd name="T55" fmla="*/ 14 h 369"/>
                  <a:gd name="T56" fmla="*/ 99 w 362"/>
                  <a:gd name="T57" fmla="*/ 63 h 369"/>
                  <a:gd name="T58" fmla="*/ 55 w 362"/>
                  <a:gd name="T59" fmla="*/ 51 h 369"/>
                  <a:gd name="T60" fmla="*/ 44 w 362"/>
                  <a:gd name="T61" fmla="*/ 54 h 369"/>
                  <a:gd name="T62" fmla="*/ 1 w 362"/>
                  <a:gd name="T63" fmla="*/ 126 h 369"/>
                  <a:gd name="T64" fmla="*/ 2 w 362"/>
                  <a:gd name="T65" fmla="*/ 139 h 369"/>
                  <a:gd name="T66" fmla="*/ 36 w 362"/>
                  <a:gd name="T67" fmla="*/ 160 h 369"/>
                  <a:gd name="T68" fmla="*/ 36 w 362"/>
                  <a:gd name="T69" fmla="*/ 207 h 369"/>
                  <a:gd name="T70" fmla="*/ 1 w 362"/>
                  <a:gd name="T71" fmla="*/ 230 h 369"/>
                  <a:gd name="T72" fmla="*/ 1 w 362"/>
                  <a:gd name="T73" fmla="*/ 240 h 369"/>
                  <a:gd name="T74" fmla="*/ 44 w 362"/>
                  <a:gd name="T75" fmla="*/ 313 h 369"/>
                  <a:gd name="T76" fmla="*/ 60 w 362"/>
                  <a:gd name="T77" fmla="*/ 314 h 369"/>
                  <a:gd name="T78" fmla="*/ 120 w 362"/>
                  <a:gd name="T79" fmla="*/ 316 h 369"/>
                  <a:gd name="T80" fmla="*/ 132 w 362"/>
                  <a:gd name="T81" fmla="*/ 359 h 369"/>
                  <a:gd name="T82" fmla="*/ 140 w 362"/>
                  <a:gd name="T83" fmla="*/ 368 h 369"/>
                  <a:gd name="T84" fmla="*/ 225 w 362"/>
                  <a:gd name="T85" fmla="*/ 368 h 369"/>
                  <a:gd name="T86" fmla="*/ 233 w 362"/>
                  <a:gd name="T87" fmla="*/ 361 h 369"/>
                  <a:gd name="T88" fmla="*/ 237 w 362"/>
                  <a:gd name="T89" fmla="*/ 321 h 369"/>
                  <a:gd name="T90" fmla="*/ 274 w 362"/>
                  <a:gd name="T91" fmla="*/ 298 h 369"/>
                  <a:gd name="T92" fmla="*/ 310 w 362"/>
                  <a:gd name="T93" fmla="*/ 316 h 369"/>
                  <a:gd name="T94" fmla="*/ 360 w 362"/>
                  <a:gd name="T95" fmla="*/ 243 h 369"/>
                  <a:gd name="T96" fmla="*/ 362 w 362"/>
                  <a:gd name="T97" fmla="*/ 232 h 369"/>
                  <a:gd name="T98" fmla="*/ 354 w 362"/>
                  <a:gd name="T99" fmla="*/ 223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2" h="369">
                    <a:moveTo>
                      <a:pt x="181" y="255"/>
                    </a:moveTo>
                    <a:lnTo>
                      <a:pt x="174" y="254"/>
                    </a:lnTo>
                    <a:lnTo>
                      <a:pt x="166" y="253"/>
                    </a:lnTo>
                    <a:lnTo>
                      <a:pt x="160" y="252"/>
                    </a:lnTo>
                    <a:lnTo>
                      <a:pt x="153" y="249"/>
                    </a:lnTo>
                    <a:lnTo>
                      <a:pt x="147" y="247"/>
                    </a:lnTo>
                    <a:lnTo>
                      <a:pt x="141" y="243"/>
                    </a:lnTo>
                    <a:lnTo>
                      <a:pt x="135" y="238"/>
                    </a:lnTo>
                    <a:lnTo>
                      <a:pt x="131" y="234"/>
                    </a:lnTo>
                    <a:lnTo>
                      <a:pt x="125" y="229"/>
                    </a:lnTo>
                    <a:lnTo>
                      <a:pt x="122" y="223"/>
                    </a:lnTo>
                    <a:lnTo>
                      <a:pt x="118" y="218"/>
                    </a:lnTo>
                    <a:lnTo>
                      <a:pt x="115" y="212"/>
                    </a:lnTo>
                    <a:lnTo>
                      <a:pt x="113" y="205"/>
                    </a:lnTo>
                    <a:lnTo>
                      <a:pt x="110" y="198"/>
                    </a:lnTo>
                    <a:lnTo>
                      <a:pt x="109" y="190"/>
                    </a:lnTo>
                    <a:lnTo>
                      <a:pt x="109" y="183"/>
                    </a:lnTo>
                    <a:lnTo>
                      <a:pt x="109" y="176"/>
                    </a:lnTo>
                    <a:lnTo>
                      <a:pt x="110" y="169"/>
                    </a:lnTo>
                    <a:lnTo>
                      <a:pt x="113" y="162"/>
                    </a:lnTo>
                    <a:lnTo>
                      <a:pt x="115" y="156"/>
                    </a:lnTo>
                    <a:lnTo>
                      <a:pt x="118" y="149"/>
                    </a:lnTo>
                    <a:lnTo>
                      <a:pt x="122" y="143"/>
                    </a:lnTo>
                    <a:lnTo>
                      <a:pt x="125" y="138"/>
                    </a:lnTo>
                    <a:lnTo>
                      <a:pt x="131" y="132"/>
                    </a:lnTo>
                    <a:lnTo>
                      <a:pt x="135" y="128"/>
                    </a:lnTo>
                    <a:lnTo>
                      <a:pt x="141" y="124"/>
                    </a:lnTo>
                    <a:lnTo>
                      <a:pt x="147" y="121"/>
                    </a:lnTo>
                    <a:lnTo>
                      <a:pt x="153" y="117"/>
                    </a:lnTo>
                    <a:lnTo>
                      <a:pt x="160" y="114"/>
                    </a:lnTo>
                    <a:lnTo>
                      <a:pt x="166" y="113"/>
                    </a:lnTo>
                    <a:lnTo>
                      <a:pt x="174" y="112"/>
                    </a:lnTo>
                    <a:lnTo>
                      <a:pt x="181" y="111"/>
                    </a:lnTo>
                    <a:lnTo>
                      <a:pt x="189" y="112"/>
                    </a:lnTo>
                    <a:lnTo>
                      <a:pt x="195" y="113"/>
                    </a:lnTo>
                    <a:lnTo>
                      <a:pt x="202" y="114"/>
                    </a:lnTo>
                    <a:lnTo>
                      <a:pt x="209" y="117"/>
                    </a:lnTo>
                    <a:lnTo>
                      <a:pt x="215" y="121"/>
                    </a:lnTo>
                    <a:lnTo>
                      <a:pt x="221" y="124"/>
                    </a:lnTo>
                    <a:lnTo>
                      <a:pt x="226" y="128"/>
                    </a:lnTo>
                    <a:lnTo>
                      <a:pt x="231" y="132"/>
                    </a:lnTo>
                    <a:lnTo>
                      <a:pt x="236" y="138"/>
                    </a:lnTo>
                    <a:lnTo>
                      <a:pt x="240" y="143"/>
                    </a:lnTo>
                    <a:lnTo>
                      <a:pt x="244" y="149"/>
                    </a:lnTo>
                    <a:lnTo>
                      <a:pt x="247" y="156"/>
                    </a:lnTo>
                    <a:lnTo>
                      <a:pt x="250" y="162"/>
                    </a:lnTo>
                    <a:lnTo>
                      <a:pt x="251" y="169"/>
                    </a:lnTo>
                    <a:lnTo>
                      <a:pt x="252" y="176"/>
                    </a:lnTo>
                    <a:lnTo>
                      <a:pt x="253" y="183"/>
                    </a:lnTo>
                    <a:lnTo>
                      <a:pt x="252" y="190"/>
                    </a:lnTo>
                    <a:lnTo>
                      <a:pt x="251" y="198"/>
                    </a:lnTo>
                    <a:lnTo>
                      <a:pt x="250" y="205"/>
                    </a:lnTo>
                    <a:lnTo>
                      <a:pt x="247" y="212"/>
                    </a:lnTo>
                    <a:lnTo>
                      <a:pt x="244" y="218"/>
                    </a:lnTo>
                    <a:lnTo>
                      <a:pt x="240" y="223"/>
                    </a:lnTo>
                    <a:lnTo>
                      <a:pt x="236" y="229"/>
                    </a:lnTo>
                    <a:lnTo>
                      <a:pt x="231" y="234"/>
                    </a:lnTo>
                    <a:lnTo>
                      <a:pt x="226" y="238"/>
                    </a:lnTo>
                    <a:lnTo>
                      <a:pt x="221" y="243"/>
                    </a:lnTo>
                    <a:lnTo>
                      <a:pt x="215" y="247"/>
                    </a:lnTo>
                    <a:lnTo>
                      <a:pt x="209" y="249"/>
                    </a:lnTo>
                    <a:lnTo>
                      <a:pt x="202" y="252"/>
                    </a:lnTo>
                    <a:lnTo>
                      <a:pt x="195" y="253"/>
                    </a:lnTo>
                    <a:lnTo>
                      <a:pt x="189" y="254"/>
                    </a:lnTo>
                    <a:lnTo>
                      <a:pt x="181" y="255"/>
                    </a:lnTo>
                    <a:close/>
                    <a:moveTo>
                      <a:pt x="354" y="223"/>
                    </a:moveTo>
                    <a:lnTo>
                      <a:pt x="327" y="207"/>
                    </a:lnTo>
                    <a:lnTo>
                      <a:pt x="328" y="195"/>
                    </a:lnTo>
                    <a:lnTo>
                      <a:pt x="328" y="183"/>
                    </a:lnTo>
                    <a:lnTo>
                      <a:pt x="328" y="172"/>
                    </a:lnTo>
                    <a:lnTo>
                      <a:pt x="327" y="160"/>
                    </a:lnTo>
                    <a:lnTo>
                      <a:pt x="354" y="144"/>
                    </a:lnTo>
                    <a:lnTo>
                      <a:pt x="357" y="143"/>
                    </a:lnTo>
                    <a:lnTo>
                      <a:pt x="359" y="141"/>
                    </a:lnTo>
                    <a:lnTo>
                      <a:pt x="360" y="139"/>
                    </a:lnTo>
                    <a:lnTo>
                      <a:pt x="361" y="136"/>
                    </a:lnTo>
                    <a:lnTo>
                      <a:pt x="362" y="132"/>
                    </a:lnTo>
                    <a:lnTo>
                      <a:pt x="362" y="129"/>
                    </a:lnTo>
                    <a:lnTo>
                      <a:pt x="361" y="126"/>
                    </a:lnTo>
                    <a:lnTo>
                      <a:pt x="360" y="124"/>
                    </a:lnTo>
                    <a:lnTo>
                      <a:pt x="322" y="59"/>
                    </a:lnTo>
                    <a:lnTo>
                      <a:pt x="320" y="56"/>
                    </a:lnTo>
                    <a:lnTo>
                      <a:pt x="318" y="54"/>
                    </a:lnTo>
                    <a:lnTo>
                      <a:pt x="316" y="53"/>
                    </a:lnTo>
                    <a:lnTo>
                      <a:pt x="313" y="51"/>
                    </a:lnTo>
                    <a:lnTo>
                      <a:pt x="309" y="51"/>
                    </a:lnTo>
                    <a:lnTo>
                      <a:pt x="307" y="51"/>
                    </a:lnTo>
                    <a:lnTo>
                      <a:pt x="304" y="52"/>
                    </a:lnTo>
                    <a:lnTo>
                      <a:pt x="301" y="53"/>
                    </a:lnTo>
                    <a:lnTo>
                      <a:pt x="274" y="69"/>
                    </a:lnTo>
                    <a:lnTo>
                      <a:pt x="266" y="63"/>
                    </a:lnTo>
                    <a:lnTo>
                      <a:pt x="256" y="56"/>
                    </a:lnTo>
                    <a:lnTo>
                      <a:pt x="246" y="51"/>
                    </a:lnTo>
                    <a:lnTo>
                      <a:pt x="237" y="47"/>
                    </a:lnTo>
                    <a:lnTo>
                      <a:pt x="237" y="14"/>
                    </a:lnTo>
                    <a:lnTo>
                      <a:pt x="236" y="10"/>
                    </a:lnTo>
                    <a:lnTo>
                      <a:pt x="236" y="8"/>
                    </a:lnTo>
                    <a:lnTo>
                      <a:pt x="233" y="5"/>
                    </a:lnTo>
                    <a:lnTo>
                      <a:pt x="232" y="3"/>
                    </a:lnTo>
                    <a:lnTo>
                      <a:pt x="229" y="2"/>
                    </a:lnTo>
                    <a:lnTo>
                      <a:pt x="227" y="1"/>
                    </a:lnTo>
                    <a:lnTo>
                      <a:pt x="224" y="0"/>
                    </a:lnTo>
                    <a:lnTo>
                      <a:pt x="222" y="0"/>
                    </a:lnTo>
                    <a:lnTo>
                      <a:pt x="146" y="0"/>
                    </a:lnTo>
                    <a:lnTo>
                      <a:pt x="143" y="0"/>
                    </a:lnTo>
                    <a:lnTo>
                      <a:pt x="140" y="1"/>
                    </a:lnTo>
                    <a:lnTo>
                      <a:pt x="137" y="2"/>
                    </a:lnTo>
                    <a:lnTo>
                      <a:pt x="135" y="3"/>
                    </a:lnTo>
                    <a:lnTo>
                      <a:pt x="134" y="5"/>
                    </a:lnTo>
                    <a:lnTo>
                      <a:pt x="132" y="8"/>
                    </a:lnTo>
                    <a:lnTo>
                      <a:pt x="132" y="10"/>
                    </a:lnTo>
                    <a:lnTo>
                      <a:pt x="131" y="14"/>
                    </a:lnTo>
                    <a:lnTo>
                      <a:pt x="131" y="47"/>
                    </a:lnTo>
                    <a:lnTo>
                      <a:pt x="120" y="52"/>
                    </a:lnTo>
                    <a:lnTo>
                      <a:pt x="109" y="57"/>
                    </a:lnTo>
                    <a:lnTo>
                      <a:pt x="99" y="63"/>
                    </a:lnTo>
                    <a:lnTo>
                      <a:pt x="90" y="69"/>
                    </a:lnTo>
                    <a:lnTo>
                      <a:pt x="61" y="53"/>
                    </a:lnTo>
                    <a:lnTo>
                      <a:pt x="58" y="52"/>
                    </a:lnTo>
                    <a:lnTo>
                      <a:pt x="55" y="51"/>
                    </a:lnTo>
                    <a:lnTo>
                      <a:pt x="53" y="51"/>
                    </a:lnTo>
                    <a:lnTo>
                      <a:pt x="49" y="51"/>
                    </a:lnTo>
                    <a:lnTo>
                      <a:pt x="47" y="52"/>
                    </a:lnTo>
                    <a:lnTo>
                      <a:pt x="44" y="54"/>
                    </a:lnTo>
                    <a:lnTo>
                      <a:pt x="42" y="56"/>
                    </a:lnTo>
                    <a:lnTo>
                      <a:pt x="41" y="59"/>
                    </a:lnTo>
                    <a:lnTo>
                      <a:pt x="2" y="124"/>
                    </a:lnTo>
                    <a:lnTo>
                      <a:pt x="1" y="126"/>
                    </a:lnTo>
                    <a:lnTo>
                      <a:pt x="0" y="129"/>
                    </a:lnTo>
                    <a:lnTo>
                      <a:pt x="0" y="132"/>
                    </a:lnTo>
                    <a:lnTo>
                      <a:pt x="1" y="136"/>
                    </a:lnTo>
                    <a:lnTo>
                      <a:pt x="2" y="139"/>
                    </a:lnTo>
                    <a:lnTo>
                      <a:pt x="3" y="141"/>
                    </a:lnTo>
                    <a:lnTo>
                      <a:pt x="6" y="143"/>
                    </a:lnTo>
                    <a:lnTo>
                      <a:pt x="8" y="144"/>
                    </a:lnTo>
                    <a:lnTo>
                      <a:pt x="36" y="160"/>
                    </a:lnTo>
                    <a:lnTo>
                      <a:pt x="34" y="172"/>
                    </a:lnTo>
                    <a:lnTo>
                      <a:pt x="34" y="183"/>
                    </a:lnTo>
                    <a:lnTo>
                      <a:pt x="34" y="195"/>
                    </a:lnTo>
                    <a:lnTo>
                      <a:pt x="36" y="207"/>
                    </a:lnTo>
                    <a:lnTo>
                      <a:pt x="8" y="223"/>
                    </a:lnTo>
                    <a:lnTo>
                      <a:pt x="6" y="224"/>
                    </a:lnTo>
                    <a:lnTo>
                      <a:pt x="3" y="227"/>
                    </a:lnTo>
                    <a:lnTo>
                      <a:pt x="1" y="230"/>
                    </a:lnTo>
                    <a:lnTo>
                      <a:pt x="0" y="233"/>
                    </a:lnTo>
                    <a:lnTo>
                      <a:pt x="0" y="235"/>
                    </a:lnTo>
                    <a:lnTo>
                      <a:pt x="0" y="237"/>
                    </a:lnTo>
                    <a:lnTo>
                      <a:pt x="1" y="240"/>
                    </a:lnTo>
                    <a:lnTo>
                      <a:pt x="2" y="243"/>
                    </a:lnTo>
                    <a:lnTo>
                      <a:pt x="40" y="309"/>
                    </a:lnTo>
                    <a:lnTo>
                      <a:pt x="42" y="311"/>
                    </a:lnTo>
                    <a:lnTo>
                      <a:pt x="44" y="313"/>
                    </a:lnTo>
                    <a:lnTo>
                      <a:pt x="46" y="314"/>
                    </a:lnTo>
                    <a:lnTo>
                      <a:pt x="48" y="315"/>
                    </a:lnTo>
                    <a:lnTo>
                      <a:pt x="55" y="316"/>
                    </a:lnTo>
                    <a:lnTo>
                      <a:pt x="60" y="314"/>
                    </a:lnTo>
                    <a:lnTo>
                      <a:pt x="90" y="297"/>
                    </a:lnTo>
                    <a:lnTo>
                      <a:pt x="99" y="304"/>
                    </a:lnTo>
                    <a:lnTo>
                      <a:pt x="109" y="310"/>
                    </a:lnTo>
                    <a:lnTo>
                      <a:pt x="120" y="316"/>
                    </a:lnTo>
                    <a:lnTo>
                      <a:pt x="131" y="321"/>
                    </a:lnTo>
                    <a:lnTo>
                      <a:pt x="131" y="354"/>
                    </a:lnTo>
                    <a:lnTo>
                      <a:pt x="132" y="356"/>
                    </a:lnTo>
                    <a:lnTo>
                      <a:pt x="132" y="359"/>
                    </a:lnTo>
                    <a:lnTo>
                      <a:pt x="134" y="361"/>
                    </a:lnTo>
                    <a:lnTo>
                      <a:pt x="135" y="363"/>
                    </a:lnTo>
                    <a:lnTo>
                      <a:pt x="137" y="366"/>
                    </a:lnTo>
                    <a:lnTo>
                      <a:pt x="140" y="368"/>
                    </a:lnTo>
                    <a:lnTo>
                      <a:pt x="143" y="368"/>
                    </a:lnTo>
                    <a:lnTo>
                      <a:pt x="146" y="369"/>
                    </a:lnTo>
                    <a:lnTo>
                      <a:pt x="222" y="369"/>
                    </a:lnTo>
                    <a:lnTo>
                      <a:pt x="225" y="368"/>
                    </a:lnTo>
                    <a:lnTo>
                      <a:pt x="227" y="368"/>
                    </a:lnTo>
                    <a:lnTo>
                      <a:pt x="229" y="366"/>
                    </a:lnTo>
                    <a:lnTo>
                      <a:pt x="232" y="363"/>
                    </a:lnTo>
                    <a:lnTo>
                      <a:pt x="233" y="361"/>
                    </a:lnTo>
                    <a:lnTo>
                      <a:pt x="236" y="359"/>
                    </a:lnTo>
                    <a:lnTo>
                      <a:pt x="236" y="356"/>
                    </a:lnTo>
                    <a:lnTo>
                      <a:pt x="237" y="354"/>
                    </a:lnTo>
                    <a:lnTo>
                      <a:pt x="237" y="321"/>
                    </a:lnTo>
                    <a:lnTo>
                      <a:pt x="246" y="316"/>
                    </a:lnTo>
                    <a:lnTo>
                      <a:pt x="256" y="311"/>
                    </a:lnTo>
                    <a:lnTo>
                      <a:pt x="266" y="305"/>
                    </a:lnTo>
                    <a:lnTo>
                      <a:pt x="274" y="298"/>
                    </a:lnTo>
                    <a:lnTo>
                      <a:pt x="302" y="313"/>
                    </a:lnTo>
                    <a:lnTo>
                      <a:pt x="305" y="315"/>
                    </a:lnTo>
                    <a:lnTo>
                      <a:pt x="307" y="315"/>
                    </a:lnTo>
                    <a:lnTo>
                      <a:pt x="310" y="316"/>
                    </a:lnTo>
                    <a:lnTo>
                      <a:pt x="314" y="316"/>
                    </a:lnTo>
                    <a:lnTo>
                      <a:pt x="319" y="313"/>
                    </a:lnTo>
                    <a:lnTo>
                      <a:pt x="322" y="309"/>
                    </a:lnTo>
                    <a:lnTo>
                      <a:pt x="360" y="243"/>
                    </a:lnTo>
                    <a:lnTo>
                      <a:pt x="362" y="240"/>
                    </a:lnTo>
                    <a:lnTo>
                      <a:pt x="362" y="237"/>
                    </a:lnTo>
                    <a:lnTo>
                      <a:pt x="362" y="234"/>
                    </a:lnTo>
                    <a:lnTo>
                      <a:pt x="362" y="232"/>
                    </a:lnTo>
                    <a:lnTo>
                      <a:pt x="361" y="229"/>
                    </a:lnTo>
                    <a:lnTo>
                      <a:pt x="359" y="227"/>
                    </a:lnTo>
                    <a:lnTo>
                      <a:pt x="357" y="224"/>
                    </a:lnTo>
                    <a:lnTo>
                      <a:pt x="354"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1" name="Group 10">
            <a:extLst>
              <a:ext uri="{FF2B5EF4-FFF2-40B4-BE49-F238E27FC236}">
                <a16:creationId xmlns:a16="http://schemas.microsoft.com/office/drawing/2014/main" id="{C5D8A186-E769-F4DE-1A10-69261988BEB6}"/>
              </a:ext>
            </a:extLst>
          </p:cNvPr>
          <p:cNvGrpSpPr/>
          <p:nvPr/>
        </p:nvGrpSpPr>
        <p:grpSpPr>
          <a:xfrm>
            <a:off x="934142" y="4322942"/>
            <a:ext cx="591458" cy="625428"/>
            <a:chOff x="6526891" y="3943820"/>
            <a:chExt cx="591458" cy="625428"/>
          </a:xfrm>
        </p:grpSpPr>
        <p:sp>
          <p:nvSpPr>
            <p:cNvPr id="14" name="Rectangle 13">
              <a:extLst>
                <a:ext uri="{FF2B5EF4-FFF2-40B4-BE49-F238E27FC236}">
                  <a16:creationId xmlns:a16="http://schemas.microsoft.com/office/drawing/2014/main" id="{7CCA2608-936E-44EA-BE7D-F90C12655E44}"/>
                </a:ext>
              </a:extLst>
            </p:cNvPr>
            <p:cNvSpPr/>
            <p:nvPr/>
          </p:nvSpPr>
          <p:spPr>
            <a:xfrm>
              <a:off x="6526891" y="3943820"/>
              <a:ext cx="591458" cy="625428"/>
            </a:xfrm>
            <a:prstGeom prst="rect">
              <a:avLst/>
            </a:prstGeom>
            <a:solidFill>
              <a:srgbClr val="486A8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400"/>
            </a:p>
          </p:txBody>
        </p:sp>
        <p:grpSp>
          <p:nvGrpSpPr>
            <p:cNvPr id="31" name="Group 30">
              <a:extLst>
                <a:ext uri="{FF2B5EF4-FFF2-40B4-BE49-F238E27FC236}">
                  <a16:creationId xmlns:a16="http://schemas.microsoft.com/office/drawing/2014/main" id="{39CFB063-F807-4783-A821-D813E47F6432}"/>
                </a:ext>
              </a:extLst>
            </p:cNvPr>
            <p:cNvGrpSpPr/>
            <p:nvPr/>
          </p:nvGrpSpPr>
          <p:grpSpPr>
            <a:xfrm>
              <a:off x="6681333" y="4114453"/>
              <a:ext cx="282575" cy="284163"/>
              <a:chOff x="11028363" y="4778375"/>
              <a:chExt cx="282575" cy="284163"/>
            </a:xfrm>
            <a:solidFill>
              <a:schemeClr val="bg1"/>
            </a:solidFill>
          </p:grpSpPr>
          <p:sp>
            <p:nvSpPr>
              <p:cNvPr id="32" name="Freeform 3669">
                <a:extLst>
                  <a:ext uri="{FF2B5EF4-FFF2-40B4-BE49-F238E27FC236}">
                    <a16:creationId xmlns:a16="http://schemas.microsoft.com/office/drawing/2014/main" id="{5FBAE09E-CFD7-49B4-A374-1306E0C4F476}"/>
                  </a:ext>
                </a:extLst>
              </p:cNvPr>
              <p:cNvSpPr>
                <a:spLocks/>
              </p:cNvSpPr>
              <p:nvPr/>
            </p:nvSpPr>
            <p:spPr bwMode="auto">
              <a:xfrm>
                <a:off x="11028363" y="4778375"/>
                <a:ext cx="212725" cy="238125"/>
              </a:xfrm>
              <a:custGeom>
                <a:avLst/>
                <a:gdLst>
                  <a:gd name="T0" fmla="*/ 528 w 535"/>
                  <a:gd name="T1" fmla="*/ 432 h 601"/>
                  <a:gd name="T2" fmla="*/ 526 w 535"/>
                  <a:gd name="T3" fmla="*/ 425 h 601"/>
                  <a:gd name="T4" fmla="*/ 520 w 535"/>
                  <a:gd name="T5" fmla="*/ 421 h 601"/>
                  <a:gd name="T6" fmla="*/ 413 w 535"/>
                  <a:gd name="T7" fmla="*/ 384 h 601"/>
                  <a:gd name="T8" fmla="*/ 388 w 535"/>
                  <a:gd name="T9" fmla="*/ 375 h 601"/>
                  <a:gd name="T10" fmla="*/ 369 w 535"/>
                  <a:gd name="T11" fmla="*/ 368 h 601"/>
                  <a:gd name="T12" fmla="*/ 360 w 535"/>
                  <a:gd name="T13" fmla="*/ 307 h 601"/>
                  <a:gd name="T14" fmla="*/ 371 w 535"/>
                  <a:gd name="T15" fmla="*/ 297 h 601"/>
                  <a:gd name="T16" fmla="*/ 386 w 535"/>
                  <a:gd name="T17" fmla="*/ 279 h 601"/>
                  <a:gd name="T18" fmla="*/ 396 w 535"/>
                  <a:gd name="T19" fmla="*/ 252 h 601"/>
                  <a:gd name="T20" fmla="*/ 402 w 535"/>
                  <a:gd name="T21" fmla="*/ 216 h 601"/>
                  <a:gd name="T22" fmla="*/ 409 w 535"/>
                  <a:gd name="T23" fmla="*/ 211 h 601"/>
                  <a:gd name="T24" fmla="*/ 415 w 535"/>
                  <a:gd name="T25" fmla="*/ 202 h 601"/>
                  <a:gd name="T26" fmla="*/ 419 w 535"/>
                  <a:gd name="T27" fmla="*/ 190 h 601"/>
                  <a:gd name="T28" fmla="*/ 420 w 535"/>
                  <a:gd name="T29" fmla="*/ 175 h 601"/>
                  <a:gd name="T30" fmla="*/ 416 w 535"/>
                  <a:gd name="T31" fmla="*/ 152 h 601"/>
                  <a:gd name="T32" fmla="*/ 406 w 535"/>
                  <a:gd name="T33" fmla="*/ 138 h 601"/>
                  <a:gd name="T34" fmla="*/ 418 w 535"/>
                  <a:gd name="T35" fmla="*/ 100 h 601"/>
                  <a:gd name="T36" fmla="*/ 420 w 535"/>
                  <a:gd name="T37" fmla="*/ 77 h 601"/>
                  <a:gd name="T38" fmla="*/ 418 w 535"/>
                  <a:gd name="T39" fmla="*/ 53 h 601"/>
                  <a:gd name="T40" fmla="*/ 411 w 535"/>
                  <a:gd name="T41" fmla="*/ 39 h 601"/>
                  <a:gd name="T42" fmla="*/ 402 w 535"/>
                  <a:gd name="T43" fmla="*/ 27 h 601"/>
                  <a:gd name="T44" fmla="*/ 391 w 535"/>
                  <a:gd name="T45" fmla="*/ 18 h 601"/>
                  <a:gd name="T46" fmla="*/ 375 w 535"/>
                  <a:gd name="T47" fmla="*/ 12 h 601"/>
                  <a:gd name="T48" fmla="*/ 342 w 535"/>
                  <a:gd name="T49" fmla="*/ 3 h 601"/>
                  <a:gd name="T50" fmla="*/ 307 w 535"/>
                  <a:gd name="T51" fmla="*/ 0 h 601"/>
                  <a:gd name="T52" fmla="*/ 276 w 535"/>
                  <a:gd name="T53" fmla="*/ 2 h 601"/>
                  <a:gd name="T54" fmla="*/ 246 w 535"/>
                  <a:gd name="T55" fmla="*/ 9 h 601"/>
                  <a:gd name="T56" fmla="*/ 219 w 535"/>
                  <a:gd name="T57" fmla="*/ 22 h 601"/>
                  <a:gd name="T58" fmla="*/ 208 w 535"/>
                  <a:gd name="T59" fmla="*/ 31 h 601"/>
                  <a:gd name="T60" fmla="*/ 201 w 535"/>
                  <a:gd name="T61" fmla="*/ 41 h 601"/>
                  <a:gd name="T62" fmla="*/ 187 w 535"/>
                  <a:gd name="T63" fmla="*/ 43 h 601"/>
                  <a:gd name="T64" fmla="*/ 176 w 535"/>
                  <a:gd name="T65" fmla="*/ 45 h 601"/>
                  <a:gd name="T66" fmla="*/ 163 w 535"/>
                  <a:gd name="T67" fmla="*/ 55 h 601"/>
                  <a:gd name="T68" fmla="*/ 156 w 535"/>
                  <a:gd name="T69" fmla="*/ 75 h 601"/>
                  <a:gd name="T70" fmla="*/ 156 w 535"/>
                  <a:gd name="T71" fmla="*/ 98 h 601"/>
                  <a:gd name="T72" fmla="*/ 165 w 535"/>
                  <a:gd name="T73" fmla="*/ 138 h 601"/>
                  <a:gd name="T74" fmla="*/ 165 w 535"/>
                  <a:gd name="T75" fmla="*/ 139 h 601"/>
                  <a:gd name="T76" fmla="*/ 154 w 535"/>
                  <a:gd name="T77" fmla="*/ 151 h 601"/>
                  <a:gd name="T78" fmla="*/ 151 w 535"/>
                  <a:gd name="T79" fmla="*/ 162 h 601"/>
                  <a:gd name="T80" fmla="*/ 148 w 535"/>
                  <a:gd name="T81" fmla="*/ 176 h 601"/>
                  <a:gd name="T82" fmla="*/ 149 w 535"/>
                  <a:gd name="T83" fmla="*/ 190 h 601"/>
                  <a:gd name="T84" fmla="*/ 153 w 535"/>
                  <a:gd name="T85" fmla="*/ 201 h 601"/>
                  <a:gd name="T86" fmla="*/ 160 w 535"/>
                  <a:gd name="T87" fmla="*/ 210 h 601"/>
                  <a:gd name="T88" fmla="*/ 167 w 535"/>
                  <a:gd name="T89" fmla="*/ 216 h 601"/>
                  <a:gd name="T90" fmla="*/ 169 w 535"/>
                  <a:gd name="T91" fmla="*/ 237 h 601"/>
                  <a:gd name="T92" fmla="*/ 174 w 535"/>
                  <a:gd name="T93" fmla="*/ 255 h 601"/>
                  <a:gd name="T94" fmla="*/ 188 w 535"/>
                  <a:gd name="T95" fmla="*/ 285 h 601"/>
                  <a:gd name="T96" fmla="*/ 203 w 535"/>
                  <a:gd name="T97" fmla="*/ 306 h 601"/>
                  <a:gd name="T98" fmla="*/ 216 w 535"/>
                  <a:gd name="T99" fmla="*/ 319 h 601"/>
                  <a:gd name="T100" fmla="*/ 201 w 535"/>
                  <a:gd name="T101" fmla="*/ 369 h 601"/>
                  <a:gd name="T102" fmla="*/ 171 w 535"/>
                  <a:gd name="T103" fmla="*/ 380 h 601"/>
                  <a:gd name="T104" fmla="*/ 130 w 535"/>
                  <a:gd name="T105" fmla="*/ 393 h 601"/>
                  <a:gd name="T106" fmla="*/ 84 w 535"/>
                  <a:gd name="T107" fmla="*/ 410 h 601"/>
                  <a:gd name="T108" fmla="*/ 47 w 535"/>
                  <a:gd name="T109" fmla="*/ 428 h 601"/>
                  <a:gd name="T110" fmla="*/ 26 w 535"/>
                  <a:gd name="T111" fmla="*/ 443 h 601"/>
                  <a:gd name="T112" fmla="*/ 18 w 535"/>
                  <a:gd name="T113" fmla="*/ 455 h 601"/>
                  <a:gd name="T114" fmla="*/ 11 w 535"/>
                  <a:gd name="T115" fmla="*/ 479 h 601"/>
                  <a:gd name="T116" fmla="*/ 4 w 535"/>
                  <a:gd name="T117" fmla="*/ 520 h 601"/>
                  <a:gd name="T118" fmla="*/ 0 w 535"/>
                  <a:gd name="T119" fmla="*/ 573 h 601"/>
                  <a:gd name="T120" fmla="*/ 0 w 535"/>
                  <a:gd name="T121" fmla="*/ 594 h 601"/>
                  <a:gd name="T122" fmla="*/ 7 w 535"/>
                  <a:gd name="T123" fmla="*/ 600 h 601"/>
                  <a:gd name="T124" fmla="*/ 442 w 535"/>
                  <a:gd name="T125" fmla="*/ 601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35" h="601">
                    <a:moveTo>
                      <a:pt x="535" y="508"/>
                    </a:moveTo>
                    <a:lnTo>
                      <a:pt x="528" y="432"/>
                    </a:lnTo>
                    <a:lnTo>
                      <a:pt x="528" y="428"/>
                    </a:lnTo>
                    <a:lnTo>
                      <a:pt x="526" y="425"/>
                    </a:lnTo>
                    <a:lnTo>
                      <a:pt x="523" y="423"/>
                    </a:lnTo>
                    <a:lnTo>
                      <a:pt x="520" y="421"/>
                    </a:lnTo>
                    <a:lnTo>
                      <a:pt x="424" y="388"/>
                    </a:lnTo>
                    <a:lnTo>
                      <a:pt x="413" y="384"/>
                    </a:lnTo>
                    <a:lnTo>
                      <a:pt x="400" y="379"/>
                    </a:lnTo>
                    <a:lnTo>
                      <a:pt x="388" y="375"/>
                    </a:lnTo>
                    <a:lnTo>
                      <a:pt x="377" y="370"/>
                    </a:lnTo>
                    <a:lnTo>
                      <a:pt x="369" y="368"/>
                    </a:lnTo>
                    <a:lnTo>
                      <a:pt x="360" y="364"/>
                    </a:lnTo>
                    <a:lnTo>
                      <a:pt x="360" y="307"/>
                    </a:lnTo>
                    <a:lnTo>
                      <a:pt x="365" y="302"/>
                    </a:lnTo>
                    <a:lnTo>
                      <a:pt x="371" y="297"/>
                    </a:lnTo>
                    <a:lnTo>
                      <a:pt x="378" y="288"/>
                    </a:lnTo>
                    <a:lnTo>
                      <a:pt x="386" y="279"/>
                    </a:lnTo>
                    <a:lnTo>
                      <a:pt x="391" y="266"/>
                    </a:lnTo>
                    <a:lnTo>
                      <a:pt x="396" y="252"/>
                    </a:lnTo>
                    <a:lnTo>
                      <a:pt x="400" y="235"/>
                    </a:lnTo>
                    <a:lnTo>
                      <a:pt x="402" y="216"/>
                    </a:lnTo>
                    <a:lnTo>
                      <a:pt x="406" y="213"/>
                    </a:lnTo>
                    <a:lnTo>
                      <a:pt x="409" y="211"/>
                    </a:lnTo>
                    <a:lnTo>
                      <a:pt x="413" y="207"/>
                    </a:lnTo>
                    <a:lnTo>
                      <a:pt x="415" y="202"/>
                    </a:lnTo>
                    <a:lnTo>
                      <a:pt x="418" y="197"/>
                    </a:lnTo>
                    <a:lnTo>
                      <a:pt x="419" y="190"/>
                    </a:lnTo>
                    <a:lnTo>
                      <a:pt x="420" y="183"/>
                    </a:lnTo>
                    <a:lnTo>
                      <a:pt x="420" y="175"/>
                    </a:lnTo>
                    <a:lnTo>
                      <a:pt x="419" y="163"/>
                    </a:lnTo>
                    <a:lnTo>
                      <a:pt x="416" y="152"/>
                    </a:lnTo>
                    <a:lnTo>
                      <a:pt x="411" y="144"/>
                    </a:lnTo>
                    <a:lnTo>
                      <a:pt x="406" y="138"/>
                    </a:lnTo>
                    <a:lnTo>
                      <a:pt x="411" y="121"/>
                    </a:lnTo>
                    <a:lnTo>
                      <a:pt x="418" y="100"/>
                    </a:lnTo>
                    <a:lnTo>
                      <a:pt x="419" y="89"/>
                    </a:lnTo>
                    <a:lnTo>
                      <a:pt x="420" y="77"/>
                    </a:lnTo>
                    <a:lnTo>
                      <a:pt x="419" y="64"/>
                    </a:lnTo>
                    <a:lnTo>
                      <a:pt x="418" y="53"/>
                    </a:lnTo>
                    <a:lnTo>
                      <a:pt x="415" y="45"/>
                    </a:lnTo>
                    <a:lnTo>
                      <a:pt x="411" y="39"/>
                    </a:lnTo>
                    <a:lnTo>
                      <a:pt x="407" y="34"/>
                    </a:lnTo>
                    <a:lnTo>
                      <a:pt x="402" y="27"/>
                    </a:lnTo>
                    <a:lnTo>
                      <a:pt x="397" y="23"/>
                    </a:lnTo>
                    <a:lnTo>
                      <a:pt x="391" y="18"/>
                    </a:lnTo>
                    <a:lnTo>
                      <a:pt x="383" y="14"/>
                    </a:lnTo>
                    <a:lnTo>
                      <a:pt x="375" y="12"/>
                    </a:lnTo>
                    <a:lnTo>
                      <a:pt x="359" y="7"/>
                    </a:lnTo>
                    <a:lnTo>
                      <a:pt x="342" y="3"/>
                    </a:lnTo>
                    <a:lnTo>
                      <a:pt x="324" y="0"/>
                    </a:lnTo>
                    <a:lnTo>
                      <a:pt x="307" y="0"/>
                    </a:lnTo>
                    <a:lnTo>
                      <a:pt x="292" y="0"/>
                    </a:lnTo>
                    <a:lnTo>
                      <a:pt x="276" y="2"/>
                    </a:lnTo>
                    <a:lnTo>
                      <a:pt x="260" y="5"/>
                    </a:lnTo>
                    <a:lnTo>
                      <a:pt x="246" y="9"/>
                    </a:lnTo>
                    <a:lnTo>
                      <a:pt x="231" y="16"/>
                    </a:lnTo>
                    <a:lnTo>
                      <a:pt x="219" y="22"/>
                    </a:lnTo>
                    <a:lnTo>
                      <a:pt x="214" y="27"/>
                    </a:lnTo>
                    <a:lnTo>
                      <a:pt x="208" y="31"/>
                    </a:lnTo>
                    <a:lnTo>
                      <a:pt x="205" y="36"/>
                    </a:lnTo>
                    <a:lnTo>
                      <a:pt x="201" y="41"/>
                    </a:lnTo>
                    <a:lnTo>
                      <a:pt x="193" y="41"/>
                    </a:lnTo>
                    <a:lnTo>
                      <a:pt x="187" y="43"/>
                    </a:lnTo>
                    <a:lnTo>
                      <a:pt x="181" y="44"/>
                    </a:lnTo>
                    <a:lnTo>
                      <a:pt x="176" y="45"/>
                    </a:lnTo>
                    <a:lnTo>
                      <a:pt x="169" y="50"/>
                    </a:lnTo>
                    <a:lnTo>
                      <a:pt x="163" y="55"/>
                    </a:lnTo>
                    <a:lnTo>
                      <a:pt x="158" y="64"/>
                    </a:lnTo>
                    <a:lnTo>
                      <a:pt x="156" y="75"/>
                    </a:lnTo>
                    <a:lnTo>
                      <a:pt x="154" y="86"/>
                    </a:lnTo>
                    <a:lnTo>
                      <a:pt x="156" y="98"/>
                    </a:lnTo>
                    <a:lnTo>
                      <a:pt x="160" y="120"/>
                    </a:lnTo>
                    <a:lnTo>
                      <a:pt x="165" y="138"/>
                    </a:lnTo>
                    <a:lnTo>
                      <a:pt x="165" y="139"/>
                    </a:lnTo>
                    <a:lnTo>
                      <a:pt x="165" y="139"/>
                    </a:lnTo>
                    <a:lnTo>
                      <a:pt x="158" y="144"/>
                    </a:lnTo>
                    <a:lnTo>
                      <a:pt x="154" y="151"/>
                    </a:lnTo>
                    <a:lnTo>
                      <a:pt x="152" y="156"/>
                    </a:lnTo>
                    <a:lnTo>
                      <a:pt x="151" y="162"/>
                    </a:lnTo>
                    <a:lnTo>
                      <a:pt x="149" y="170"/>
                    </a:lnTo>
                    <a:lnTo>
                      <a:pt x="148" y="176"/>
                    </a:lnTo>
                    <a:lnTo>
                      <a:pt x="149" y="184"/>
                    </a:lnTo>
                    <a:lnTo>
                      <a:pt x="149" y="190"/>
                    </a:lnTo>
                    <a:lnTo>
                      <a:pt x="152" y="195"/>
                    </a:lnTo>
                    <a:lnTo>
                      <a:pt x="153" y="201"/>
                    </a:lnTo>
                    <a:lnTo>
                      <a:pt x="156" y="206"/>
                    </a:lnTo>
                    <a:lnTo>
                      <a:pt x="160" y="210"/>
                    </a:lnTo>
                    <a:lnTo>
                      <a:pt x="162" y="213"/>
                    </a:lnTo>
                    <a:lnTo>
                      <a:pt x="167" y="216"/>
                    </a:lnTo>
                    <a:lnTo>
                      <a:pt x="167" y="226"/>
                    </a:lnTo>
                    <a:lnTo>
                      <a:pt x="169" y="237"/>
                    </a:lnTo>
                    <a:lnTo>
                      <a:pt x="171" y="246"/>
                    </a:lnTo>
                    <a:lnTo>
                      <a:pt x="174" y="255"/>
                    </a:lnTo>
                    <a:lnTo>
                      <a:pt x="180" y="271"/>
                    </a:lnTo>
                    <a:lnTo>
                      <a:pt x="188" y="285"/>
                    </a:lnTo>
                    <a:lnTo>
                      <a:pt x="196" y="297"/>
                    </a:lnTo>
                    <a:lnTo>
                      <a:pt x="203" y="306"/>
                    </a:lnTo>
                    <a:lnTo>
                      <a:pt x="211" y="314"/>
                    </a:lnTo>
                    <a:lnTo>
                      <a:pt x="216" y="319"/>
                    </a:lnTo>
                    <a:lnTo>
                      <a:pt x="216" y="364"/>
                    </a:lnTo>
                    <a:lnTo>
                      <a:pt x="201" y="369"/>
                    </a:lnTo>
                    <a:lnTo>
                      <a:pt x="185" y="375"/>
                    </a:lnTo>
                    <a:lnTo>
                      <a:pt x="171" y="380"/>
                    </a:lnTo>
                    <a:lnTo>
                      <a:pt x="156" y="384"/>
                    </a:lnTo>
                    <a:lnTo>
                      <a:pt x="130" y="393"/>
                    </a:lnTo>
                    <a:lnTo>
                      <a:pt x="106" y="401"/>
                    </a:lnTo>
                    <a:lnTo>
                      <a:pt x="84" y="410"/>
                    </a:lnTo>
                    <a:lnTo>
                      <a:pt x="63" y="419"/>
                    </a:lnTo>
                    <a:lnTo>
                      <a:pt x="47" y="428"/>
                    </a:lnTo>
                    <a:lnTo>
                      <a:pt x="32" y="438"/>
                    </a:lnTo>
                    <a:lnTo>
                      <a:pt x="26" y="443"/>
                    </a:lnTo>
                    <a:lnTo>
                      <a:pt x="22" y="448"/>
                    </a:lnTo>
                    <a:lnTo>
                      <a:pt x="18" y="455"/>
                    </a:lnTo>
                    <a:lnTo>
                      <a:pt x="16" y="460"/>
                    </a:lnTo>
                    <a:lnTo>
                      <a:pt x="11" y="479"/>
                    </a:lnTo>
                    <a:lnTo>
                      <a:pt x="7" y="499"/>
                    </a:lnTo>
                    <a:lnTo>
                      <a:pt x="4" y="520"/>
                    </a:lnTo>
                    <a:lnTo>
                      <a:pt x="2" y="540"/>
                    </a:lnTo>
                    <a:lnTo>
                      <a:pt x="0" y="573"/>
                    </a:lnTo>
                    <a:lnTo>
                      <a:pt x="0" y="588"/>
                    </a:lnTo>
                    <a:lnTo>
                      <a:pt x="0" y="594"/>
                    </a:lnTo>
                    <a:lnTo>
                      <a:pt x="3" y="597"/>
                    </a:lnTo>
                    <a:lnTo>
                      <a:pt x="7" y="600"/>
                    </a:lnTo>
                    <a:lnTo>
                      <a:pt x="12" y="601"/>
                    </a:lnTo>
                    <a:lnTo>
                      <a:pt x="442" y="601"/>
                    </a:lnTo>
                    <a:lnTo>
                      <a:pt x="535" y="5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670">
                <a:extLst>
                  <a:ext uri="{FF2B5EF4-FFF2-40B4-BE49-F238E27FC236}">
                    <a16:creationId xmlns:a16="http://schemas.microsoft.com/office/drawing/2014/main" id="{7D51373A-9EE7-4874-9BAA-14AA272F501D}"/>
                  </a:ext>
                </a:extLst>
              </p:cNvPr>
              <p:cNvSpPr>
                <a:spLocks/>
              </p:cNvSpPr>
              <p:nvPr/>
            </p:nvSpPr>
            <p:spPr bwMode="auto">
              <a:xfrm>
                <a:off x="11196638" y="5032375"/>
                <a:ext cx="30162" cy="30163"/>
              </a:xfrm>
              <a:custGeom>
                <a:avLst/>
                <a:gdLst>
                  <a:gd name="T0" fmla="*/ 22 w 76"/>
                  <a:gd name="T1" fmla="*/ 0 h 77"/>
                  <a:gd name="T2" fmla="*/ 0 w 76"/>
                  <a:gd name="T3" fmla="*/ 77 h 77"/>
                  <a:gd name="T4" fmla="*/ 76 w 76"/>
                  <a:gd name="T5" fmla="*/ 55 h 77"/>
                  <a:gd name="T6" fmla="*/ 22 w 76"/>
                  <a:gd name="T7" fmla="*/ 0 h 77"/>
                </a:gdLst>
                <a:ahLst/>
                <a:cxnLst>
                  <a:cxn ang="0">
                    <a:pos x="T0" y="T1"/>
                  </a:cxn>
                  <a:cxn ang="0">
                    <a:pos x="T2" y="T3"/>
                  </a:cxn>
                  <a:cxn ang="0">
                    <a:pos x="T4" y="T5"/>
                  </a:cxn>
                  <a:cxn ang="0">
                    <a:pos x="T6" y="T7"/>
                  </a:cxn>
                </a:cxnLst>
                <a:rect l="0" t="0" r="r" b="b"/>
                <a:pathLst>
                  <a:path w="76" h="77">
                    <a:moveTo>
                      <a:pt x="22" y="0"/>
                    </a:moveTo>
                    <a:lnTo>
                      <a:pt x="0" y="77"/>
                    </a:lnTo>
                    <a:lnTo>
                      <a:pt x="76" y="55"/>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671">
                <a:extLst>
                  <a:ext uri="{FF2B5EF4-FFF2-40B4-BE49-F238E27FC236}">
                    <a16:creationId xmlns:a16="http://schemas.microsoft.com/office/drawing/2014/main" id="{00696820-26F5-4A4B-9C5F-FB4317D07F85}"/>
                  </a:ext>
                </a:extLst>
              </p:cNvPr>
              <p:cNvSpPr>
                <a:spLocks/>
              </p:cNvSpPr>
              <p:nvPr/>
            </p:nvSpPr>
            <p:spPr bwMode="auto">
              <a:xfrm>
                <a:off x="11266488" y="4949825"/>
                <a:ext cx="44450" cy="42863"/>
              </a:xfrm>
              <a:custGeom>
                <a:avLst/>
                <a:gdLst>
                  <a:gd name="T0" fmla="*/ 0 w 109"/>
                  <a:gd name="T1" fmla="*/ 42 h 108"/>
                  <a:gd name="T2" fmla="*/ 66 w 109"/>
                  <a:gd name="T3" fmla="*/ 108 h 108"/>
                  <a:gd name="T4" fmla="*/ 109 w 109"/>
                  <a:gd name="T5" fmla="*/ 64 h 108"/>
                  <a:gd name="T6" fmla="*/ 44 w 109"/>
                  <a:gd name="T7" fmla="*/ 0 h 108"/>
                  <a:gd name="T8" fmla="*/ 0 w 109"/>
                  <a:gd name="T9" fmla="*/ 42 h 108"/>
                </a:gdLst>
                <a:ahLst/>
                <a:cxnLst>
                  <a:cxn ang="0">
                    <a:pos x="T0" y="T1"/>
                  </a:cxn>
                  <a:cxn ang="0">
                    <a:pos x="T2" y="T3"/>
                  </a:cxn>
                  <a:cxn ang="0">
                    <a:pos x="T4" y="T5"/>
                  </a:cxn>
                  <a:cxn ang="0">
                    <a:pos x="T6" y="T7"/>
                  </a:cxn>
                  <a:cxn ang="0">
                    <a:pos x="T8" y="T9"/>
                  </a:cxn>
                </a:cxnLst>
                <a:rect l="0" t="0" r="r" b="b"/>
                <a:pathLst>
                  <a:path w="109" h="108">
                    <a:moveTo>
                      <a:pt x="0" y="42"/>
                    </a:moveTo>
                    <a:lnTo>
                      <a:pt x="66" y="108"/>
                    </a:lnTo>
                    <a:lnTo>
                      <a:pt x="109" y="64"/>
                    </a:lnTo>
                    <a:lnTo>
                      <a:pt x="44" y="0"/>
                    </a:lnTo>
                    <a:lnTo>
                      <a:pt x="0"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672">
                <a:extLst>
                  <a:ext uri="{FF2B5EF4-FFF2-40B4-BE49-F238E27FC236}">
                    <a16:creationId xmlns:a16="http://schemas.microsoft.com/office/drawing/2014/main" id="{DA6FAC57-ADBD-41ED-B22D-D224C0F52D2A}"/>
                  </a:ext>
                </a:extLst>
              </p:cNvPr>
              <p:cNvSpPr>
                <a:spLocks/>
              </p:cNvSpPr>
              <p:nvPr/>
            </p:nvSpPr>
            <p:spPr bwMode="auto">
              <a:xfrm>
                <a:off x="11210925" y="4973638"/>
                <a:ext cx="74612" cy="74613"/>
              </a:xfrm>
              <a:custGeom>
                <a:avLst/>
                <a:gdLst>
                  <a:gd name="T0" fmla="*/ 191 w 191"/>
                  <a:gd name="T1" fmla="*/ 65 h 190"/>
                  <a:gd name="T2" fmla="*/ 125 w 191"/>
                  <a:gd name="T3" fmla="*/ 0 h 190"/>
                  <a:gd name="T4" fmla="*/ 0 w 191"/>
                  <a:gd name="T5" fmla="*/ 126 h 190"/>
                  <a:gd name="T6" fmla="*/ 64 w 191"/>
                  <a:gd name="T7" fmla="*/ 190 h 190"/>
                  <a:gd name="T8" fmla="*/ 191 w 191"/>
                  <a:gd name="T9" fmla="*/ 65 h 190"/>
                </a:gdLst>
                <a:ahLst/>
                <a:cxnLst>
                  <a:cxn ang="0">
                    <a:pos x="T0" y="T1"/>
                  </a:cxn>
                  <a:cxn ang="0">
                    <a:pos x="T2" y="T3"/>
                  </a:cxn>
                  <a:cxn ang="0">
                    <a:pos x="T4" y="T5"/>
                  </a:cxn>
                  <a:cxn ang="0">
                    <a:pos x="T6" y="T7"/>
                  </a:cxn>
                  <a:cxn ang="0">
                    <a:pos x="T8" y="T9"/>
                  </a:cxn>
                </a:cxnLst>
                <a:rect l="0" t="0" r="r" b="b"/>
                <a:pathLst>
                  <a:path w="191" h="190">
                    <a:moveTo>
                      <a:pt x="191" y="65"/>
                    </a:moveTo>
                    <a:lnTo>
                      <a:pt x="125" y="0"/>
                    </a:lnTo>
                    <a:lnTo>
                      <a:pt x="0" y="126"/>
                    </a:lnTo>
                    <a:lnTo>
                      <a:pt x="64" y="190"/>
                    </a:lnTo>
                    <a:lnTo>
                      <a:pt x="191"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2" name="Group 11">
            <a:extLst>
              <a:ext uri="{FF2B5EF4-FFF2-40B4-BE49-F238E27FC236}">
                <a16:creationId xmlns:a16="http://schemas.microsoft.com/office/drawing/2014/main" id="{11D14396-9F23-4C6E-E9E3-052C6FF0C3A2}"/>
              </a:ext>
            </a:extLst>
          </p:cNvPr>
          <p:cNvGrpSpPr/>
          <p:nvPr/>
        </p:nvGrpSpPr>
        <p:grpSpPr>
          <a:xfrm>
            <a:off x="7985358" y="2212996"/>
            <a:ext cx="2453199" cy="2463347"/>
            <a:chOff x="6717390" y="1849748"/>
            <a:chExt cx="2453199" cy="2463347"/>
          </a:xfrm>
        </p:grpSpPr>
        <p:pic>
          <p:nvPicPr>
            <p:cNvPr id="15" name="Picture Placeholder 32">
              <a:extLst>
                <a:ext uri="{FF2B5EF4-FFF2-40B4-BE49-F238E27FC236}">
                  <a16:creationId xmlns:a16="http://schemas.microsoft.com/office/drawing/2014/main" id="{2C71D307-37E9-7EA3-9CAF-32B4127B0155}"/>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6723117" y="1849748"/>
              <a:ext cx="2447472" cy="2447472"/>
            </a:xfrm>
            <a:prstGeom prst="rect">
              <a:avLst/>
            </a:prstGeom>
          </p:spPr>
        </p:pic>
        <p:sp>
          <p:nvSpPr>
            <p:cNvPr id="16" name="Rectangle 15">
              <a:extLst>
                <a:ext uri="{FF2B5EF4-FFF2-40B4-BE49-F238E27FC236}">
                  <a16:creationId xmlns:a16="http://schemas.microsoft.com/office/drawing/2014/main" id="{66AF66EB-6A14-3FFC-7D9B-2B7209308A72}"/>
                </a:ext>
              </a:extLst>
            </p:cNvPr>
            <p:cNvSpPr/>
            <p:nvPr/>
          </p:nvSpPr>
          <p:spPr>
            <a:xfrm>
              <a:off x="6717390" y="1865623"/>
              <a:ext cx="2447472" cy="244747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89D54652-EDF9-AED5-5030-AD13136B4931}"/>
              </a:ext>
            </a:extLst>
          </p:cNvPr>
          <p:cNvSpPr/>
          <p:nvPr/>
        </p:nvSpPr>
        <p:spPr>
          <a:xfrm>
            <a:off x="7985358" y="5391778"/>
            <a:ext cx="2447472" cy="184666"/>
          </a:xfrm>
          <a:prstGeom prst="rect">
            <a:avLst/>
          </a:prstGeom>
        </p:spPr>
        <p:txBody>
          <a:bodyPr wrap="square" lIns="0" tIns="0" rIns="0" bIns="0" anchor="t">
            <a:spAutoFit/>
          </a:bodyPr>
          <a:lstStyle/>
          <a:p>
            <a:pPr algn="ctr"/>
            <a:r>
              <a:rPr lang="en-US" sz="1200" dirty="0">
                <a:solidFill>
                  <a:schemeClr val="tx1">
                    <a:lumMod val="75000"/>
                    <a:lumOff val="25000"/>
                  </a:schemeClr>
                </a:solidFill>
                <a:latin typeface="+mj-lt"/>
                <a:cs typeface="Segoe UI" panose="020B0502040204020203" pitchFamily="34" charset="0"/>
              </a:rPr>
              <a:t>System Analyst</a:t>
            </a:r>
          </a:p>
        </p:txBody>
      </p:sp>
      <p:sp>
        <p:nvSpPr>
          <p:cNvPr id="20" name="Rectangle 19">
            <a:extLst>
              <a:ext uri="{FF2B5EF4-FFF2-40B4-BE49-F238E27FC236}">
                <a16:creationId xmlns:a16="http://schemas.microsoft.com/office/drawing/2014/main" id="{DA55AAC0-D0C8-151A-ADA6-5FA1ECA29DC7}"/>
              </a:ext>
            </a:extLst>
          </p:cNvPr>
          <p:cNvSpPr/>
          <p:nvPr/>
        </p:nvSpPr>
        <p:spPr>
          <a:xfrm>
            <a:off x="7985358" y="5135625"/>
            <a:ext cx="2447472" cy="215444"/>
          </a:xfrm>
          <a:prstGeom prst="rect">
            <a:avLst/>
          </a:prstGeom>
        </p:spPr>
        <p:txBody>
          <a:bodyPr wrap="square" lIns="0" tIns="0" rIns="0" bIns="0" anchor="t">
            <a:spAutoFit/>
          </a:bodyPr>
          <a:lstStyle/>
          <a:p>
            <a:pPr algn="ctr"/>
            <a:r>
              <a:rPr lang="en-US" sz="1400" b="1" dirty="0">
                <a:solidFill>
                  <a:srgbClr val="232F57"/>
                </a:solidFill>
                <a:latin typeface="+mj-lt"/>
                <a:cs typeface="Segoe UI" panose="020B0502040204020203" pitchFamily="34" charset="0"/>
              </a:rPr>
              <a:t>Adrian Pacheco</a:t>
            </a:r>
          </a:p>
        </p:txBody>
      </p:sp>
      <p:grpSp>
        <p:nvGrpSpPr>
          <p:cNvPr id="23" name="Group 22">
            <a:extLst>
              <a:ext uri="{FF2B5EF4-FFF2-40B4-BE49-F238E27FC236}">
                <a16:creationId xmlns:a16="http://schemas.microsoft.com/office/drawing/2014/main" id="{EE4CE2F5-EAE5-FD9D-C540-1852E4468228}"/>
              </a:ext>
            </a:extLst>
          </p:cNvPr>
          <p:cNvGrpSpPr/>
          <p:nvPr/>
        </p:nvGrpSpPr>
        <p:grpSpPr>
          <a:xfrm>
            <a:off x="7794859" y="4307067"/>
            <a:ext cx="591458" cy="625428"/>
            <a:chOff x="6526891" y="3943820"/>
            <a:chExt cx="591458" cy="625428"/>
          </a:xfrm>
        </p:grpSpPr>
        <p:sp>
          <p:nvSpPr>
            <p:cNvPr id="24" name="Rectangle 23">
              <a:extLst>
                <a:ext uri="{FF2B5EF4-FFF2-40B4-BE49-F238E27FC236}">
                  <a16:creationId xmlns:a16="http://schemas.microsoft.com/office/drawing/2014/main" id="{CCCC0096-AEBF-829F-CCA3-936FB244B0CC}"/>
                </a:ext>
              </a:extLst>
            </p:cNvPr>
            <p:cNvSpPr/>
            <p:nvPr/>
          </p:nvSpPr>
          <p:spPr>
            <a:xfrm>
              <a:off x="6526891" y="3943820"/>
              <a:ext cx="591458" cy="625428"/>
            </a:xfrm>
            <a:prstGeom prst="rect">
              <a:avLst/>
            </a:prstGeom>
            <a:solidFill>
              <a:srgbClr val="486A88"/>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sz="1400"/>
            </a:p>
          </p:txBody>
        </p:sp>
        <p:grpSp>
          <p:nvGrpSpPr>
            <p:cNvPr id="25" name="Group 24">
              <a:extLst>
                <a:ext uri="{FF2B5EF4-FFF2-40B4-BE49-F238E27FC236}">
                  <a16:creationId xmlns:a16="http://schemas.microsoft.com/office/drawing/2014/main" id="{B5CD03E9-BD63-D077-75BD-B0A69481892E}"/>
                </a:ext>
              </a:extLst>
            </p:cNvPr>
            <p:cNvGrpSpPr/>
            <p:nvPr/>
          </p:nvGrpSpPr>
          <p:grpSpPr>
            <a:xfrm>
              <a:off x="6681333" y="4114453"/>
              <a:ext cx="282575" cy="284163"/>
              <a:chOff x="11028363" y="4778375"/>
              <a:chExt cx="282575" cy="284163"/>
            </a:xfrm>
            <a:solidFill>
              <a:schemeClr val="bg1"/>
            </a:solidFill>
          </p:grpSpPr>
          <p:sp>
            <p:nvSpPr>
              <p:cNvPr id="26" name="Freeform 3669">
                <a:extLst>
                  <a:ext uri="{FF2B5EF4-FFF2-40B4-BE49-F238E27FC236}">
                    <a16:creationId xmlns:a16="http://schemas.microsoft.com/office/drawing/2014/main" id="{756CFF86-44A7-905B-C3E9-402E72C4D549}"/>
                  </a:ext>
                </a:extLst>
              </p:cNvPr>
              <p:cNvSpPr>
                <a:spLocks/>
              </p:cNvSpPr>
              <p:nvPr/>
            </p:nvSpPr>
            <p:spPr bwMode="auto">
              <a:xfrm>
                <a:off x="11028363" y="4778375"/>
                <a:ext cx="212725" cy="238125"/>
              </a:xfrm>
              <a:custGeom>
                <a:avLst/>
                <a:gdLst>
                  <a:gd name="T0" fmla="*/ 528 w 535"/>
                  <a:gd name="T1" fmla="*/ 432 h 601"/>
                  <a:gd name="T2" fmla="*/ 526 w 535"/>
                  <a:gd name="T3" fmla="*/ 425 h 601"/>
                  <a:gd name="T4" fmla="*/ 520 w 535"/>
                  <a:gd name="T5" fmla="*/ 421 h 601"/>
                  <a:gd name="T6" fmla="*/ 413 w 535"/>
                  <a:gd name="T7" fmla="*/ 384 h 601"/>
                  <a:gd name="T8" fmla="*/ 388 w 535"/>
                  <a:gd name="T9" fmla="*/ 375 h 601"/>
                  <a:gd name="T10" fmla="*/ 369 w 535"/>
                  <a:gd name="T11" fmla="*/ 368 h 601"/>
                  <a:gd name="T12" fmla="*/ 360 w 535"/>
                  <a:gd name="T13" fmla="*/ 307 h 601"/>
                  <a:gd name="T14" fmla="*/ 371 w 535"/>
                  <a:gd name="T15" fmla="*/ 297 h 601"/>
                  <a:gd name="T16" fmla="*/ 386 w 535"/>
                  <a:gd name="T17" fmla="*/ 279 h 601"/>
                  <a:gd name="T18" fmla="*/ 396 w 535"/>
                  <a:gd name="T19" fmla="*/ 252 h 601"/>
                  <a:gd name="T20" fmla="*/ 402 w 535"/>
                  <a:gd name="T21" fmla="*/ 216 h 601"/>
                  <a:gd name="T22" fmla="*/ 409 w 535"/>
                  <a:gd name="T23" fmla="*/ 211 h 601"/>
                  <a:gd name="T24" fmla="*/ 415 w 535"/>
                  <a:gd name="T25" fmla="*/ 202 h 601"/>
                  <a:gd name="T26" fmla="*/ 419 w 535"/>
                  <a:gd name="T27" fmla="*/ 190 h 601"/>
                  <a:gd name="T28" fmla="*/ 420 w 535"/>
                  <a:gd name="T29" fmla="*/ 175 h 601"/>
                  <a:gd name="T30" fmla="*/ 416 w 535"/>
                  <a:gd name="T31" fmla="*/ 152 h 601"/>
                  <a:gd name="T32" fmla="*/ 406 w 535"/>
                  <a:gd name="T33" fmla="*/ 138 h 601"/>
                  <a:gd name="T34" fmla="*/ 418 w 535"/>
                  <a:gd name="T35" fmla="*/ 100 h 601"/>
                  <a:gd name="T36" fmla="*/ 420 w 535"/>
                  <a:gd name="T37" fmla="*/ 77 h 601"/>
                  <a:gd name="T38" fmla="*/ 418 w 535"/>
                  <a:gd name="T39" fmla="*/ 53 h 601"/>
                  <a:gd name="T40" fmla="*/ 411 w 535"/>
                  <a:gd name="T41" fmla="*/ 39 h 601"/>
                  <a:gd name="T42" fmla="*/ 402 w 535"/>
                  <a:gd name="T43" fmla="*/ 27 h 601"/>
                  <a:gd name="T44" fmla="*/ 391 w 535"/>
                  <a:gd name="T45" fmla="*/ 18 h 601"/>
                  <a:gd name="T46" fmla="*/ 375 w 535"/>
                  <a:gd name="T47" fmla="*/ 12 h 601"/>
                  <a:gd name="T48" fmla="*/ 342 w 535"/>
                  <a:gd name="T49" fmla="*/ 3 h 601"/>
                  <a:gd name="T50" fmla="*/ 307 w 535"/>
                  <a:gd name="T51" fmla="*/ 0 h 601"/>
                  <a:gd name="T52" fmla="*/ 276 w 535"/>
                  <a:gd name="T53" fmla="*/ 2 h 601"/>
                  <a:gd name="T54" fmla="*/ 246 w 535"/>
                  <a:gd name="T55" fmla="*/ 9 h 601"/>
                  <a:gd name="T56" fmla="*/ 219 w 535"/>
                  <a:gd name="T57" fmla="*/ 22 h 601"/>
                  <a:gd name="T58" fmla="*/ 208 w 535"/>
                  <a:gd name="T59" fmla="*/ 31 h 601"/>
                  <a:gd name="T60" fmla="*/ 201 w 535"/>
                  <a:gd name="T61" fmla="*/ 41 h 601"/>
                  <a:gd name="T62" fmla="*/ 187 w 535"/>
                  <a:gd name="T63" fmla="*/ 43 h 601"/>
                  <a:gd name="T64" fmla="*/ 176 w 535"/>
                  <a:gd name="T65" fmla="*/ 45 h 601"/>
                  <a:gd name="T66" fmla="*/ 163 w 535"/>
                  <a:gd name="T67" fmla="*/ 55 h 601"/>
                  <a:gd name="T68" fmla="*/ 156 w 535"/>
                  <a:gd name="T69" fmla="*/ 75 h 601"/>
                  <a:gd name="T70" fmla="*/ 156 w 535"/>
                  <a:gd name="T71" fmla="*/ 98 h 601"/>
                  <a:gd name="T72" fmla="*/ 165 w 535"/>
                  <a:gd name="T73" fmla="*/ 138 h 601"/>
                  <a:gd name="T74" fmla="*/ 165 w 535"/>
                  <a:gd name="T75" fmla="*/ 139 h 601"/>
                  <a:gd name="T76" fmla="*/ 154 w 535"/>
                  <a:gd name="T77" fmla="*/ 151 h 601"/>
                  <a:gd name="T78" fmla="*/ 151 w 535"/>
                  <a:gd name="T79" fmla="*/ 162 h 601"/>
                  <a:gd name="T80" fmla="*/ 148 w 535"/>
                  <a:gd name="T81" fmla="*/ 176 h 601"/>
                  <a:gd name="T82" fmla="*/ 149 w 535"/>
                  <a:gd name="T83" fmla="*/ 190 h 601"/>
                  <a:gd name="T84" fmla="*/ 153 w 535"/>
                  <a:gd name="T85" fmla="*/ 201 h 601"/>
                  <a:gd name="T86" fmla="*/ 160 w 535"/>
                  <a:gd name="T87" fmla="*/ 210 h 601"/>
                  <a:gd name="T88" fmla="*/ 167 w 535"/>
                  <a:gd name="T89" fmla="*/ 216 h 601"/>
                  <a:gd name="T90" fmla="*/ 169 w 535"/>
                  <a:gd name="T91" fmla="*/ 237 h 601"/>
                  <a:gd name="T92" fmla="*/ 174 w 535"/>
                  <a:gd name="T93" fmla="*/ 255 h 601"/>
                  <a:gd name="T94" fmla="*/ 188 w 535"/>
                  <a:gd name="T95" fmla="*/ 285 h 601"/>
                  <a:gd name="T96" fmla="*/ 203 w 535"/>
                  <a:gd name="T97" fmla="*/ 306 h 601"/>
                  <a:gd name="T98" fmla="*/ 216 w 535"/>
                  <a:gd name="T99" fmla="*/ 319 h 601"/>
                  <a:gd name="T100" fmla="*/ 201 w 535"/>
                  <a:gd name="T101" fmla="*/ 369 h 601"/>
                  <a:gd name="T102" fmla="*/ 171 w 535"/>
                  <a:gd name="T103" fmla="*/ 380 h 601"/>
                  <a:gd name="T104" fmla="*/ 130 w 535"/>
                  <a:gd name="T105" fmla="*/ 393 h 601"/>
                  <a:gd name="T106" fmla="*/ 84 w 535"/>
                  <a:gd name="T107" fmla="*/ 410 h 601"/>
                  <a:gd name="T108" fmla="*/ 47 w 535"/>
                  <a:gd name="T109" fmla="*/ 428 h 601"/>
                  <a:gd name="T110" fmla="*/ 26 w 535"/>
                  <a:gd name="T111" fmla="*/ 443 h 601"/>
                  <a:gd name="T112" fmla="*/ 18 w 535"/>
                  <a:gd name="T113" fmla="*/ 455 h 601"/>
                  <a:gd name="T114" fmla="*/ 11 w 535"/>
                  <a:gd name="T115" fmla="*/ 479 h 601"/>
                  <a:gd name="T116" fmla="*/ 4 w 535"/>
                  <a:gd name="T117" fmla="*/ 520 h 601"/>
                  <a:gd name="T118" fmla="*/ 0 w 535"/>
                  <a:gd name="T119" fmla="*/ 573 h 601"/>
                  <a:gd name="T120" fmla="*/ 0 w 535"/>
                  <a:gd name="T121" fmla="*/ 594 h 601"/>
                  <a:gd name="T122" fmla="*/ 7 w 535"/>
                  <a:gd name="T123" fmla="*/ 600 h 601"/>
                  <a:gd name="T124" fmla="*/ 442 w 535"/>
                  <a:gd name="T125" fmla="*/ 601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35" h="601">
                    <a:moveTo>
                      <a:pt x="535" y="508"/>
                    </a:moveTo>
                    <a:lnTo>
                      <a:pt x="528" y="432"/>
                    </a:lnTo>
                    <a:lnTo>
                      <a:pt x="528" y="428"/>
                    </a:lnTo>
                    <a:lnTo>
                      <a:pt x="526" y="425"/>
                    </a:lnTo>
                    <a:lnTo>
                      <a:pt x="523" y="423"/>
                    </a:lnTo>
                    <a:lnTo>
                      <a:pt x="520" y="421"/>
                    </a:lnTo>
                    <a:lnTo>
                      <a:pt x="424" y="388"/>
                    </a:lnTo>
                    <a:lnTo>
                      <a:pt x="413" y="384"/>
                    </a:lnTo>
                    <a:lnTo>
                      <a:pt x="400" y="379"/>
                    </a:lnTo>
                    <a:lnTo>
                      <a:pt x="388" y="375"/>
                    </a:lnTo>
                    <a:lnTo>
                      <a:pt x="377" y="370"/>
                    </a:lnTo>
                    <a:lnTo>
                      <a:pt x="369" y="368"/>
                    </a:lnTo>
                    <a:lnTo>
                      <a:pt x="360" y="364"/>
                    </a:lnTo>
                    <a:lnTo>
                      <a:pt x="360" y="307"/>
                    </a:lnTo>
                    <a:lnTo>
                      <a:pt x="365" y="302"/>
                    </a:lnTo>
                    <a:lnTo>
                      <a:pt x="371" y="297"/>
                    </a:lnTo>
                    <a:lnTo>
                      <a:pt x="378" y="288"/>
                    </a:lnTo>
                    <a:lnTo>
                      <a:pt x="386" y="279"/>
                    </a:lnTo>
                    <a:lnTo>
                      <a:pt x="391" y="266"/>
                    </a:lnTo>
                    <a:lnTo>
                      <a:pt x="396" y="252"/>
                    </a:lnTo>
                    <a:lnTo>
                      <a:pt x="400" y="235"/>
                    </a:lnTo>
                    <a:lnTo>
                      <a:pt x="402" y="216"/>
                    </a:lnTo>
                    <a:lnTo>
                      <a:pt x="406" y="213"/>
                    </a:lnTo>
                    <a:lnTo>
                      <a:pt x="409" y="211"/>
                    </a:lnTo>
                    <a:lnTo>
                      <a:pt x="413" y="207"/>
                    </a:lnTo>
                    <a:lnTo>
                      <a:pt x="415" y="202"/>
                    </a:lnTo>
                    <a:lnTo>
                      <a:pt x="418" y="197"/>
                    </a:lnTo>
                    <a:lnTo>
                      <a:pt x="419" y="190"/>
                    </a:lnTo>
                    <a:lnTo>
                      <a:pt x="420" y="183"/>
                    </a:lnTo>
                    <a:lnTo>
                      <a:pt x="420" y="175"/>
                    </a:lnTo>
                    <a:lnTo>
                      <a:pt x="419" y="163"/>
                    </a:lnTo>
                    <a:lnTo>
                      <a:pt x="416" y="152"/>
                    </a:lnTo>
                    <a:lnTo>
                      <a:pt x="411" y="144"/>
                    </a:lnTo>
                    <a:lnTo>
                      <a:pt x="406" y="138"/>
                    </a:lnTo>
                    <a:lnTo>
                      <a:pt x="411" y="121"/>
                    </a:lnTo>
                    <a:lnTo>
                      <a:pt x="418" y="100"/>
                    </a:lnTo>
                    <a:lnTo>
                      <a:pt x="419" y="89"/>
                    </a:lnTo>
                    <a:lnTo>
                      <a:pt x="420" y="77"/>
                    </a:lnTo>
                    <a:lnTo>
                      <a:pt x="419" y="64"/>
                    </a:lnTo>
                    <a:lnTo>
                      <a:pt x="418" y="53"/>
                    </a:lnTo>
                    <a:lnTo>
                      <a:pt x="415" y="45"/>
                    </a:lnTo>
                    <a:lnTo>
                      <a:pt x="411" y="39"/>
                    </a:lnTo>
                    <a:lnTo>
                      <a:pt x="407" y="34"/>
                    </a:lnTo>
                    <a:lnTo>
                      <a:pt x="402" y="27"/>
                    </a:lnTo>
                    <a:lnTo>
                      <a:pt x="397" y="23"/>
                    </a:lnTo>
                    <a:lnTo>
                      <a:pt x="391" y="18"/>
                    </a:lnTo>
                    <a:lnTo>
                      <a:pt x="383" y="14"/>
                    </a:lnTo>
                    <a:lnTo>
                      <a:pt x="375" y="12"/>
                    </a:lnTo>
                    <a:lnTo>
                      <a:pt x="359" y="7"/>
                    </a:lnTo>
                    <a:lnTo>
                      <a:pt x="342" y="3"/>
                    </a:lnTo>
                    <a:lnTo>
                      <a:pt x="324" y="0"/>
                    </a:lnTo>
                    <a:lnTo>
                      <a:pt x="307" y="0"/>
                    </a:lnTo>
                    <a:lnTo>
                      <a:pt x="292" y="0"/>
                    </a:lnTo>
                    <a:lnTo>
                      <a:pt x="276" y="2"/>
                    </a:lnTo>
                    <a:lnTo>
                      <a:pt x="260" y="5"/>
                    </a:lnTo>
                    <a:lnTo>
                      <a:pt x="246" y="9"/>
                    </a:lnTo>
                    <a:lnTo>
                      <a:pt x="231" y="16"/>
                    </a:lnTo>
                    <a:lnTo>
                      <a:pt x="219" y="22"/>
                    </a:lnTo>
                    <a:lnTo>
                      <a:pt x="214" y="27"/>
                    </a:lnTo>
                    <a:lnTo>
                      <a:pt x="208" y="31"/>
                    </a:lnTo>
                    <a:lnTo>
                      <a:pt x="205" y="36"/>
                    </a:lnTo>
                    <a:lnTo>
                      <a:pt x="201" y="41"/>
                    </a:lnTo>
                    <a:lnTo>
                      <a:pt x="193" y="41"/>
                    </a:lnTo>
                    <a:lnTo>
                      <a:pt x="187" y="43"/>
                    </a:lnTo>
                    <a:lnTo>
                      <a:pt x="181" y="44"/>
                    </a:lnTo>
                    <a:lnTo>
                      <a:pt x="176" y="45"/>
                    </a:lnTo>
                    <a:lnTo>
                      <a:pt x="169" y="50"/>
                    </a:lnTo>
                    <a:lnTo>
                      <a:pt x="163" y="55"/>
                    </a:lnTo>
                    <a:lnTo>
                      <a:pt x="158" y="64"/>
                    </a:lnTo>
                    <a:lnTo>
                      <a:pt x="156" y="75"/>
                    </a:lnTo>
                    <a:lnTo>
                      <a:pt x="154" y="86"/>
                    </a:lnTo>
                    <a:lnTo>
                      <a:pt x="156" y="98"/>
                    </a:lnTo>
                    <a:lnTo>
                      <a:pt x="160" y="120"/>
                    </a:lnTo>
                    <a:lnTo>
                      <a:pt x="165" y="138"/>
                    </a:lnTo>
                    <a:lnTo>
                      <a:pt x="165" y="139"/>
                    </a:lnTo>
                    <a:lnTo>
                      <a:pt x="165" y="139"/>
                    </a:lnTo>
                    <a:lnTo>
                      <a:pt x="158" y="144"/>
                    </a:lnTo>
                    <a:lnTo>
                      <a:pt x="154" y="151"/>
                    </a:lnTo>
                    <a:lnTo>
                      <a:pt x="152" y="156"/>
                    </a:lnTo>
                    <a:lnTo>
                      <a:pt x="151" y="162"/>
                    </a:lnTo>
                    <a:lnTo>
                      <a:pt x="149" y="170"/>
                    </a:lnTo>
                    <a:lnTo>
                      <a:pt x="148" y="176"/>
                    </a:lnTo>
                    <a:lnTo>
                      <a:pt x="149" y="184"/>
                    </a:lnTo>
                    <a:lnTo>
                      <a:pt x="149" y="190"/>
                    </a:lnTo>
                    <a:lnTo>
                      <a:pt x="152" y="195"/>
                    </a:lnTo>
                    <a:lnTo>
                      <a:pt x="153" y="201"/>
                    </a:lnTo>
                    <a:lnTo>
                      <a:pt x="156" y="206"/>
                    </a:lnTo>
                    <a:lnTo>
                      <a:pt x="160" y="210"/>
                    </a:lnTo>
                    <a:lnTo>
                      <a:pt x="162" y="213"/>
                    </a:lnTo>
                    <a:lnTo>
                      <a:pt x="167" y="216"/>
                    </a:lnTo>
                    <a:lnTo>
                      <a:pt x="167" y="226"/>
                    </a:lnTo>
                    <a:lnTo>
                      <a:pt x="169" y="237"/>
                    </a:lnTo>
                    <a:lnTo>
                      <a:pt x="171" y="246"/>
                    </a:lnTo>
                    <a:lnTo>
                      <a:pt x="174" y="255"/>
                    </a:lnTo>
                    <a:lnTo>
                      <a:pt x="180" y="271"/>
                    </a:lnTo>
                    <a:lnTo>
                      <a:pt x="188" y="285"/>
                    </a:lnTo>
                    <a:lnTo>
                      <a:pt x="196" y="297"/>
                    </a:lnTo>
                    <a:lnTo>
                      <a:pt x="203" y="306"/>
                    </a:lnTo>
                    <a:lnTo>
                      <a:pt x="211" y="314"/>
                    </a:lnTo>
                    <a:lnTo>
                      <a:pt x="216" y="319"/>
                    </a:lnTo>
                    <a:lnTo>
                      <a:pt x="216" y="364"/>
                    </a:lnTo>
                    <a:lnTo>
                      <a:pt x="201" y="369"/>
                    </a:lnTo>
                    <a:lnTo>
                      <a:pt x="185" y="375"/>
                    </a:lnTo>
                    <a:lnTo>
                      <a:pt x="171" y="380"/>
                    </a:lnTo>
                    <a:lnTo>
                      <a:pt x="156" y="384"/>
                    </a:lnTo>
                    <a:lnTo>
                      <a:pt x="130" y="393"/>
                    </a:lnTo>
                    <a:lnTo>
                      <a:pt x="106" y="401"/>
                    </a:lnTo>
                    <a:lnTo>
                      <a:pt x="84" y="410"/>
                    </a:lnTo>
                    <a:lnTo>
                      <a:pt x="63" y="419"/>
                    </a:lnTo>
                    <a:lnTo>
                      <a:pt x="47" y="428"/>
                    </a:lnTo>
                    <a:lnTo>
                      <a:pt x="32" y="438"/>
                    </a:lnTo>
                    <a:lnTo>
                      <a:pt x="26" y="443"/>
                    </a:lnTo>
                    <a:lnTo>
                      <a:pt x="22" y="448"/>
                    </a:lnTo>
                    <a:lnTo>
                      <a:pt x="18" y="455"/>
                    </a:lnTo>
                    <a:lnTo>
                      <a:pt x="16" y="460"/>
                    </a:lnTo>
                    <a:lnTo>
                      <a:pt x="11" y="479"/>
                    </a:lnTo>
                    <a:lnTo>
                      <a:pt x="7" y="499"/>
                    </a:lnTo>
                    <a:lnTo>
                      <a:pt x="4" y="520"/>
                    </a:lnTo>
                    <a:lnTo>
                      <a:pt x="2" y="540"/>
                    </a:lnTo>
                    <a:lnTo>
                      <a:pt x="0" y="573"/>
                    </a:lnTo>
                    <a:lnTo>
                      <a:pt x="0" y="588"/>
                    </a:lnTo>
                    <a:lnTo>
                      <a:pt x="0" y="594"/>
                    </a:lnTo>
                    <a:lnTo>
                      <a:pt x="3" y="597"/>
                    </a:lnTo>
                    <a:lnTo>
                      <a:pt x="7" y="600"/>
                    </a:lnTo>
                    <a:lnTo>
                      <a:pt x="12" y="601"/>
                    </a:lnTo>
                    <a:lnTo>
                      <a:pt x="442" y="601"/>
                    </a:lnTo>
                    <a:lnTo>
                      <a:pt x="535" y="5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3670">
                <a:extLst>
                  <a:ext uri="{FF2B5EF4-FFF2-40B4-BE49-F238E27FC236}">
                    <a16:creationId xmlns:a16="http://schemas.microsoft.com/office/drawing/2014/main" id="{AB6A51A6-8775-D537-ABE1-5F4255865ACD}"/>
                  </a:ext>
                </a:extLst>
              </p:cNvPr>
              <p:cNvSpPr>
                <a:spLocks/>
              </p:cNvSpPr>
              <p:nvPr/>
            </p:nvSpPr>
            <p:spPr bwMode="auto">
              <a:xfrm>
                <a:off x="11196638" y="5032375"/>
                <a:ext cx="30162" cy="30163"/>
              </a:xfrm>
              <a:custGeom>
                <a:avLst/>
                <a:gdLst>
                  <a:gd name="T0" fmla="*/ 22 w 76"/>
                  <a:gd name="T1" fmla="*/ 0 h 77"/>
                  <a:gd name="T2" fmla="*/ 0 w 76"/>
                  <a:gd name="T3" fmla="*/ 77 h 77"/>
                  <a:gd name="T4" fmla="*/ 76 w 76"/>
                  <a:gd name="T5" fmla="*/ 55 h 77"/>
                  <a:gd name="T6" fmla="*/ 22 w 76"/>
                  <a:gd name="T7" fmla="*/ 0 h 77"/>
                </a:gdLst>
                <a:ahLst/>
                <a:cxnLst>
                  <a:cxn ang="0">
                    <a:pos x="T0" y="T1"/>
                  </a:cxn>
                  <a:cxn ang="0">
                    <a:pos x="T2" y="T3"/>
                  </a:cxn>
                  <a:cxn ang="0">
                    <a:pos x="T4" y="T5"/>
                  </a:cxn>
                  <a:cxn ang="0">
                    <a:pos x="T6" y="T7"/>
                  </a:cxn>
                </a:cxnLst>
                <a:rect l="0" t="0" r="r" b="b"/>
                <a:pathLst>
                  <a:path w="76" h="77">
                    <a:moveTo>
                      <a:pt x="22" y="0"/>
                    </a:moveTo>
                    <a:lnTo>
                      <a:pt x="0" y="77"/>
                    </a:lnTo>
                    <a:lnTo>
                      <a:pt x="76" y="55"/>
                    </a:lnTo>
                    <a:lnTo>
                      <a:pt x="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671">
                <a:extLst>
                  <a:ext uri="{FF2B5EF4-FFF2-40B4-BE49-F238E27FC236}">
                    <a16:creationId xmlns:a16="http://schemas.microsoft.com/office/drawing/2014/main" id="{5369C509-2C07-8D33-FD61-53B7203B7EF9}"/>
                  </a:ext>
                </a:extLst>
              </p:cNvPr>
              <p:cNvSpPr>
                <a:spLocks/>
              </p:cNvSpPr>
              <p:nvPr/>
            </p:nvSpPr>
            <p:spPr bwMode="auto">
              <a:xfrm>
                <a:off x="11266488" y="4949825"/>
                <a:ext cx="44450" cy="42863"/>
              </a:xfrm>
              <a:custGeom>
                <a:avLst/>
                <a:gdLst>
                  <a:gd name="T0" fmla="*/ 0 w 109"/>
                  <a:gd name="T1" fmla="*/ 42 h 108"/>
                  <a:gd name="T2" fmla="*/ 66 w 109"/>
                  <a:gd name="T3" fmla="*/ 108 h 108"/>
                  <a:gd name="T4" fmla="*/ 109 w 109"/>
                  <a:gd name="T5" fmla="*/ 64 h 108"/>
                  <a:gd name="T6" fmla="*/ 44 w 109"/>
                  <a:gd name="T7" fmla="*/ 0 h 108"/>
                  <a:gd name="T8" fmla="*/ 0 w 109"/>
                  <a:gd name="T9" fmla="*/ 42 h 108"/>
                </a:gdLst>
                <a:ahLst/>
                <a:cxnLst>
                  <a:cxn ang="0">
                    <a:pos x="T0" y="T1"/>
                  </a:cxn>
                  <a:cxn ang="0">
                    <a:pos x="T2" y="T3"/>
                  </a:cxn>
                  <a:cxn ang="0">
                    <a:pos x="T4" y="T5"/>
                  </a:cxn>
                  <a:cxn ang="0">
                    <a:pos x="T6" y="T7"/>
                  </a:cxn>
                  <a:cxn ang="0">
                    <a:pos x="T8" y="T9"/>
                  </a:cxn>
                </a:cxnLst>
                <a:rect l="0" t="0" r="r" b="b"/>
                <a:pathLst>
                  <a:path w="109" h="108">
                    <a:moveTo>
                      <a:pt x="0" y="42"/>
                    </a:moveTo>
                    <a:lnTo>
                      <a:pt x="66" y="108"/>
                    </a:lnTo>
                    <a:lnTo>
                      <a:pt x="109" y="64"/>
                    </a:lnTo>
                    <a:lnTo>
                      <a:pt x="44" y="0"/>
                    </a:lnTo>
                    <a:lnTo>
                      <a:pt x="0"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672">
                <a:extLst>
                  <a:ext uri="{FF2B5EF4-FFF2-40B4-BE49-F238E27FC236}">
                    <a16:creationId xmlns:a16="http://schemas.microsoft.com/office/drawing/2014/main" id="{6173013C-3481-5E36-23AA-620FA55870CD}"/>
                  </a:ext>
                </a:extLst>
              </p:cNvPr>
              <p:cNvSpPr>
                <a:spLocks/>
              </p:cNvSpPr>
              <p:nvPr/>
            </p:nvSpPr>
            <p:spPr bwMode="auto">
              <a:xfrm>
                <a:off x="11210925" y="4973638"/>
                <a:ext cx="74612" cy="74613"/>
              </a:xfrm>
              <a:custGeom>
                <a:avLst/>
                <a:gdLst>
                  <a:gd name="T0" fmla="*/ 191 w 191"/>
                  <a:gd name="T1" fmla="*/ 65 h 190"/>
                  <a:gd name="T2" fmla="*/ 125 w 191"/>
                  <a:gd name="T3" fmla="*/ 0 h 190"/>
                  <a:gd name="T4" fmla="*/ 0 w 191"/>
                  <a:gd name="T5" fmla="*/ 126 h 190"/>
                  <a:gd name="T6" fmla="*/ 64 w 191"/>
                  <a:gd name="T7" fmla="*/ 190 h 190"/>
                  <a:gd name="T8" fmla="*/ 191 w 191"/>
                  <a:gd name="T9" fmla="*/ 65 h 190"/>
                </a:gdLst>
                <a:ahLst/>
                <a:cxnLst>
                  <a:cxn ang="0">
                    <a:pos x="T0" y="T1"/>
                  </a:cxn>
                  <a:cxn ang="0">
                    <a:pos x="T2" y="T3"/>
                  </a:cxn>
                  <a:cxn ang="0">
                    <a:pos x="T4" y="T5"/>
                  </a:cxn>
                  <a:cxn ang="0">
                    <a:pos x="T6" y="T7"/>
                  </a:cxn>
                  <a:cxn ang="0">
                    <a:pos x="T8" y="T9"/>
                  </a:cxn>
                </a:cxnLst>
                <a:rect l="0" t="0" r="r" b="b"/>
                <a:pathLst>
                  <a:path w="191" h="190">
                    <a:moveTo>
                      <a:pt x="191" y="65"/>
                    </a:moveTo>
                    <a:lnTo>
                      <a:pt x="125" y="0"/>
                    </a:lnTo>
                    <a:lnTo>
                      <a:pt x="0" y="126"/>
                    </a:lnTo>
                    <a:lnTo>
                      <a:pt x="64" y="190"/>
                    </a:lnTo>
                    <a:lnTo>
                      <a:pt x="191"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1608578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698750" y="2631233"/>
            <a:ext cx="7810500" cy="1048424"/>
          </a:xfrm>
        </p:spPr>
        <p:txBody>
          <a:bodyPr>
            <a:normAutofit fontScale="62500" lnSpcReduction="20000"/>
          </a:bodyPr>
          <a:lstStyle/>
          <a:p>
            <a:pPr>
              <a:lnSpc>
                <a:spcPct val="120000"/>
              </a:lnSpc>
            </a:pPr>
            <a:r>
              <a:rPr lang="en-US" dirty="0"/>
              <a:t>Unlocking Job Function and Job Level from Job Titles in Eloqua </a:t>
            </a:r>
          </a:p>
        </p:txBody>
      </p:sp>
      <p:sp>
        <p:nvSpPr>
          <p:cNvPr id="3" name="Text Placeholder 2"/>
          <p:cNvSpPr>
            <a:spLocks noGrp="1"/>
          </p:cNvSpPr>
          <p:nvPr>
            <p:ph type="body" sz="quarter" idx="11"/>
          </p:nvPr>
        </p:nvSpPr>
        <p:spPr>
          <a:xfrm>
            <a:off x="2698750" y="3679657"/>
            <a:ext cx="7810500" cy="492185"/>
          </a:xfrm>
        </p:spPr>
        <p:txBody>
          <a:bodyPr/>
          <a:lstStyle/>
          <a:p>
            <a:r>
              <a:rPr lang="en-US" dirty="0"/>
              <a:t>Eloqua Office Hours  •  January 25, 2024</a:t>
            </a:r>
          </a:p>
        </p:txBody>
      </p:sp>
    </p:spTree>
    <p:extLst>
      <p:ext uri="{BB962C8B-B14F-4D97-AF65-F5344CB8AC3E}">
        <p14:creationId xmlns:p14="http://schemas.microsoft.com/office/powerpoint/2010/main" val="2135984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ADA137-A76B-47BF-AABC-A3E144E6940A}"/>
              </a:ext>
            </a:extLst>
          </p:cNvPr>
          <p:cNvSpPr>
            <a:spLocks noGrp="1"/>
          </p:cNvSpPr>
          <p:nvPr>
            <p:ph type="body" sz="quarter" idx="10"/>
          </p:nvPr>
        </p:nvSpPr>
        <p:spPr/>
        <p:txBody>
          <a:bodyPr/>
          <a:lstStyle/>
          <a:p>
            <a:r>
              <a:rPr lang="en-US" dirty="0"/>
              <a:t>The Problem</a:t>
            </a:r>
          </a:p>
        </p:txBody>
      </p:sp>
      <p:sp>
        <p:nvSpPr>
          <p:cNvPr id="4" name="Text Placeholder 3">
            <a:extLst>
              <a:ext uri="{FF2B5EF4-FFF2-40B4-BE49-F238E27FC236}">
                <a16:creationId xmlns:a16="http://schemas.microsoft.com/office/drawing/2014/main" id="{3FFBD1C2-6EBD-47A7-9DB0-96AE9AAB65D2}"/>
              </a:ext>
            </a:extLst>
          </p:cNvPr>
          <p:cNvSpPr>
            <a:spLocks noGrp="1"/>
          </p:cNvSpPr>
          <p:nvPr>
            <p:ph type="body" sz="quarter" idx="12"/>
          </p:nvPr>
        </p:nvSpPr>
        <p:spPr/>
        <p:txBody>
          <a:bodyPr>
            <a:normAutofit/>
          </a:bodyPr>
          <a:lstStyle/>
          <a:p>
            <a:pPr>
              <a:spcAft>
                <a:spcPts val="1800"/>
              </a:spcAft>
            </a:pPr>
            <a:r>
              <a:rPr lang="en-US" dirty="0"/>
              <a:t>Job Title is generally well-populated from user-provided data and from data enrichment. Job Function and Job Level, however, are less well-populated.</a:t>
            </a:r>
          </a:p>
          <a:p>
            <a:pPr>
              <a:spcAft>
                <a:spcPts val="1800"/>
              </a:spcAft>
            </a:pPr>
            <a:r>
              <a:rPr lang="en-US" dirty="0"/>
              <a:t>Out-of-the-box Job Function and Job Level values may not work well for your company’s specific business needs.</a:t>
            </a:r>
          </a:p>
          <a:p>
            <a:pPr>
              <a:spcAft>
                <a:spcPts val="1800"/>
              </a:spcAft>
            </a:pPr>
            <a:r>
              <a:rPr lang="en-US" dirty="0"/>
              <a:t>It can be challenging to bucket contacts into only one Job Function value.</a:t>
            </a:r>
          </a:p>
        </p:txBody>
      </p:sp>
    </p:spTree>
    <p:extLst>
      <p:ext uri="{BB962C8B-B14F-4D97-AF65-F5344CB8AC3E}">
        <p14:creationId xmlns:p14="http://schemas.microsoft.com/office/powerpoint/2010/main" val="3257445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ADA137-A76B-47BF-AABC-A3E144E6940A}"/>
              </a:ext>
            </a:extLst>
          </p:cNvPr>
          <p:cNvSpPr>
            <a:spLocks noGrp="1"/>
          </p:cNvSpPr>
          <p:nvPr>
            <p:ph type="body" sz="quarter" idx="10"/>
          </p:nvPr>
        </p:nvSpPr>
        <p:spPr/>
        <p:txBody>
          <a:bodyPr/>
          <a:lstStyle/>
          <a:p>
            <a:r>
              <a:rPr lang="en-US" dirty="0"/>
              <a:t>The Solution</a:t>
            </a:r>
          </a:p>
        </p:txBody>
      </p:sp>
      <p:sp>
        <p:nvSpPr>
          <p:cNvPr id="4" name="Text Placeholder 3">
            <a:extLst>
              <a:ext uri="{FF2B5EF4-FFF2-40B4-BE49-F238E27FC236}">
                <a16:creationId xmlns:a16="http://schemas.microsoft.com/office/drawing/2014/main" id="{3FFBD1C2-6EBD-47A7-9DB0-96AE9AAB65D2}"/>
              </a:ext>
            </a:extLst>
          </p:cNvPr>
          <p:cNvSpPr>
            <a:spLocks noGrp="1"/>
          </p:cNvSpPr>
          <p:nvPr>
            <p:ph type="body" sz="quarter" idx="12"/>
          </p:nvPr>
        </p:nvSpPr>
        <p:spPr/>
        <p:txBody>
          <a:bodyPr/>
          <a:lstStyle/>
          <a:p>
            <a:pPr>
              <a:spcAft>
                <a:spcPts val="1800"/>
              </a:spcAft>
            </a:pPr>
            <a:r>
              <a:rPr lang="en-US" dirty="0"/>
              <a:t>Develop your own paradigm for Job Function and Job Level values that makes sense for your company and will be useful for segmenting email communications</a:t>
            </a:r>
          </a:p>
          <a:p>
            <a:pPr>
              <a:spcAft>
                <a:spcPts val="1800"/>
              </a:spcAft>
            </a:pPr>
            <a:r>
              <a:rPr lang="en-US" dirty="0"/>
              <a:t>Leverage Eloqua’s powerful automation capabilities to build the paradigm into a program that automatically populates these values</a:t>
            </a:r>
          </a:p>
          <a:p>
            <a:endParaRPr lang="en-US" dirty="0"/>
          </a:p>
        </p:txBody>
      </p:sp>
    </p:spTree>
    <p:extLst>
      <p:ext uri="{BB962C8B-B14F-4D97-AF65-F5344CB8AC3E}">
        <p14:creationId xmlns:p14="http://schemas.microsoft.com/office/powerpoint/2010/main" val="100127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4" name="Straight Connector 103"/>
          <p:cNvCxnSpPr/>
          <p:nvPr/>
        </p:nvCxnSpPr>
        <p:spPr>
          <a:xfrm>
            <a:off x="1006078" y="3652240"/>
            <a:ext cx="10179844"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ext Placeholder 1"/>
          <p:cNvSpPr>
            <a:spLocks noGrp="1"/>
          </p:cNvSpPr>
          <p:nvPr>
            <p:ph type="body" sz="quarter" idx="10"/>
          </p:nvPr>
        </p:nvSpPr>
        <p:spPr/>
        <p:txBody>
          <a:bodyPr/>
          <a:lstStyle/>
          <a:p>
            <a:r>
              <a:rPr lang="en-US" dirty="0"/>
              <a:t>The Process</a:t>
            </a:r>
          </a:p>
        </p:txBody>
      </p:sp>
      <p:sp>
        <p:nvSpPr>
          <p:cNvPr id="105" name="Oval 104"/>
          <p:cNvSpPr/>
          <p:nvPr/>
        </p:nvSpPr>
        <p:spPr>
          <a:xfrm>
            <a:off x="874713" y="3595488"/>
            <a:ext cx="131365" cy="13136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p:cNvSpPr/>
          <p:nvPr/>
        </p:nvSpPr>
        <p:spPr>
          <a:xfrm>
            <a:off x="2019300" y="3192681"/>
            <a:ext cx="933450" cy="933450"/>
          </a:xfrm>
          <a:prstGeom prst="ellipse">
            <a:avLst/>
          </a:prstGeom>
          <a:gradFill flip="none" rotWithShape="1">
            <a:gsLst>
              <a:gs pos="14000">
                <a:srgbClr val="232F57">
                  <a:alpha val="90000"/>
                </a:srgbClr>
              </a:gs>
              <a:gs pos="73000">
                <a:srgbClr val="6389A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07" name="Oval 106"/>
          <p:cNvSpPr/>
          <p:nvPr/>
        </p:nvSpPr>
        <p:spPr>
          <a:xfrm>
            <a:off x="3823835" y="3185515"/>
            <a:ext cx="933450" cy="933450"/>
          </a:xfrm>
          <a:prstGeom prst="ellipse">
            <a:avLst/>
          </a:prstGeom>
          <a:gradFill flip="none" rotWithShape="1">
            <a:gsLst>
              <a:gs pos="11000">
                <a:srgbClr val="C00000">
                  <a:alpha val="86000"/>
                  <a:lumMod val="90000"/>
                </a:srgbClr>
              </a:gs>
              <a:gs pos="99000">
                <a:srgbClr val="FF83A4"/>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08" name="Oval 107"/>
          <p:cNvSpPr/>
          <p:nvPr/>
        </p:nvSpPr>
        <p:spPr>
          <a:xfrm>
            <a:off x="5629277" y="3185515"/>
            <a:ext cx="933450" cy="933450"/>
          </a:xfrm>
          <a:prstGeom prst="ellipse">
            <a:avLst/>
          </a:prstGeom>
          <a:gradFill flip="none" rotWithShape="1">
            <a:gsLst>
              <a:gs pos="43000">
                <a:srgbClr val="CFA160">
                  <a:alpha val="90000"/>
                </a:srgbClr>
              </a:gs>
              <a:gs pos="100000">
                <a:srgbClr val="E1C59B"/>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109" name="Oval 108"/>
          <p:cNvSpPr/>
          <p:nvPr/>
        </p:nvSpPr>
        <p:spPr>
          <a:xfrm>
            <a:off x="7429268" y="3185515"/>
            <a:ext cx="933450" cy="933450"/>
          </a:xfrm>
          <a:prstGeom prst="ellipse">
            <a:avLst/>
          </a:prstGeom>
          <a:gradFill flip="none" rotWithShape="1">
            <a:gsLst>
              <a:gs pos="11000">
                <a:srgbClr val="C00000">
                  <a:alpha val="86000"/>
                  <a:lumMod val="90000"/>
                </a:srgbClr>
              </a:gs>
              <a:gs pos="99000">
                <a:srgbClr val="FF83A4"/>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110" name="Oval 109"/>
          <p:cNvSpPr/>
          <p:nvPr/>
        </p:nvSpPr>
        <p:spPr>
          <a:xfrm>
            <a:off x="9240161" y="3185515"/>
            <a:ext cx="933450" cy="933450"/>
          </a:xfrm>
          <a:prstGeom prst="ellipse">
            <a:avLst/>
          </a:prstGeom>
          <a:gradFill flip="none" rotWithShape="1">
            <a:gsLst>
              <a:gs pos="14000">
                <a:srgbClr val="232F57">
                  <a:alpha val="90000"/>
                </a:srgbClr>
              </a:gs>
              <a:gs pos="73000">
                <a:srgbClr val="6389AD"/>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111" name="Oval 110"/>
          <p:cNvSpPr/>
          <p:nvPr/>
        </p:nvSpPr>
        <p:spPr>
          <a:xfrm>
            <a:off x="11172627" y="3594406"/>
            <a:ext cx="131365" cy="13136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A4DD939C-C052-A2DF-FF9E-E4B069608FA8}"/>
              </a:ext>
            </a:extLst>
          </p:cNvPr>
          <p:cNvGrpSpPr/>
          <p:nvPr/>
        </p:nvGrpSpPr>
        <p:grpSpPr>
          <a:xfrm>
            <a:off x="1248102" y="3055339"/>
            <a:ext cx="2474032" cy="2565554"/>
            <a:chOff x="1248102" y="3055339"/>
            <a:chExt cx="2474032" cy="2565554"/>
          </a:xfrm>
        </p:grpSpPr>
        <p:sp>
          <p:nvSpPr>
            <p:cNvPr id="112" name="Arc 111"/>
            <p:cNvSpPr/>
            <p:nvPr/>
          </p:nvSpPr>
          <p:spPr>
            <a:xfrm>
              <a:off x="1888217" y="3055339"/>
              <a:ext cx="1193802" cy="1193802"/>
            </a:xfrm>
            <a:prstGeom prst="arc">
              <a:avLst>
                <a:gd name="adj1" fmla="val 9907"/>
                <a:gd name="adj2" fmla="val 10780622"/>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3" name="Straight Connector 112"/>
            <p:cNvCxnSpPr/>
            <p:nvPr/>
          </p:nvCxnSpPr>
          <p:spPr>
            <a:xfrm>
              <a:off x="2486025" y="4249141"/>
              <a:ext cx="0" cy="641349"/>
            </a:xfrm>
            <a:prstGeom prst="line">
              <a:avLst/>
            </a:prstGeom>
            <a:ln w="12700">
              <a:solidFill>
                <a:schemeClr val="bg1">
                  <a:lumMod val="85000"/>
                </a:schemeClr>
              </a:solidFill>
              <a:headEnd w="sm" len="sm"/>
              <a:tailEnd type="oval" w="sm" len="sm"/>
            </a:ln>
          </p:spPr>
          <p:style>
            <a:lnRef idx="1">
              <a:schemeClr val="accent1"/>
            </a:lnRef>
            <a:fillRef idx="0">
              <a:schemeClr val="accent1"/>
            </a:fillRef>
            <a:effectRef idx="0">
              <a:schemeClr val="accent1"/>
            </a:effectRef>
            <a:fontRef idx="minor">
              <a:schemeClr val="tx1"/>
            </a:fontRef>
          </p:style>
        </p:cxnSp>
        <p:sp>
          <p:nvSpPr>
            <p:cNvPr id="114" name="TextBox 113"/>
            <p:cNvSpPr txBox="1"/>
            <p:nvPr/>
          </p:nvSpPr>
          <p:spPr>
            <a:xfrm>
              <a:off x="1248102" y="5055097"/>
              <a:ext cx="2474032" cy="565796"/>
            </a:xfrm>
            <a:prstGeom prst="rect">
              <a:avLst/>
            </a:prstGeom>
            <a:noFill/>
          </p:spPr>
          <p:txBody>
            <a:bodyPr wrap="square" lIns="0" tIns="0" rIns="0" bIns="0" rtlCol="0">
              <a:spAutoFit/>
            </a:bodyPr>
            <a:lstStyle/>
            <a:p>
              <a:pPr algn="ctr">
                <a:lnSpc>
                  <a:spcPts val="1500"/>
                </a:lnSpc>
              </a:pPr>
              <a:r>
                <a:rPr lang="en-US" sz="1200" dirty="0">
                  <a:latin typeface="+mj-lt"/>
                  <a:cs typeface="Calibri Light" panose="020F0302020204030204" pitchFamily="34" charset="0"/>
                </a:rPr>
                <a:t>Work with internal stakeholders to determine what values you want to use for Job Function and Job Level</a:t>
              </a:r>
            </a:p>
          </p:txBody>
        </p:sp>
      </p:grpSp>
      <p:grpSp>
        <p:nvGrpSpPr>
          <p:cNvPr id="5" name="Group 4">
            <a:extLst>
              <a:ext uri="{FF2B5EF4-FFF2-40B4-BE49-F238E27FC236}">
                <a16:creationId xmlns:a16="http://schemas.microsoft.com/office/drawing/2014/main" id="{FDBAEC9C-7F1F-FB3C-3CBB-6FDCD81ECEDB}"/>
              </a:ext>
            </a:extLst>
          </p:cNvPr>
          <p:cNvGrpSpPr/>
          <p:nvPr/>
        </p:nvGrpSpPr>
        <p:grpSpPr>
          <a:xfrm>
            <a:off x="4858986" y="3055339"/>
            <a:ext cx="2474032" cy="2565554"/>
            <a:chOff x="4858986" y="3055339"/>
            <a:chExt cx="2474032" cy="2565554"/>
          </a:xfrm>
        </p:grpSpPr>
        <p:sp>
          <p:nvSpPr>
            <p:cNvPr id="115" name="Arc 114"/>
            <p:cNvSpPr/>
            <p:nvPr/>
          </p:nvSpPr>
          <p:spPr>
            <a:xfrm>
              <a:off x="5499101" y="3055339"/>
              <a:ext cx="1193802" cy="1193802"/>
            </a:xfrm>
            <a:prstGeom prst="arc">
              <a:avLst>
                <a:gd name="adj1" fmla="val 9907"/>
                <a:gd name="adj2" fmla="val 10780622"/>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6" name="Straight Connector 115"/>
            <p:cNvCxnSpPr/>
            <p:nvPr/>
          </p:nvCxnSpPr>
          <p:spPr>
            <a:xfrm>
              <a:off x="6096909" y="4249141"/>
              <a:ext cx="0" cy="641349"/>
            </a:xfrm>
            <a:prstGeom prst="line">
              <a:avLst/>
            </a:prstGeom>
            <a:ln w="12700">
              <a:solidFill>
                <a:schemeClr val="bg1">
                  <a:lumMod val="85000"/>
                </a:schemeClr>
              </a:solidFill>
              <a:headEnd w="sm" len="sm"/>
              <a:tailEnd type="oval" w="sm" len="sm"/>
            </a:ln>
          </p:spPr>
          <p:style>
            <a:lnRef idx="1">
              <a:schemeClr val="accent1"/>
            </a:lnRef>
            <a:fillRef idx="0">
              <a:schemeClr val="accent1"/>
            </a:fillRef>
            <a:effectRef idx="0">
              <a:schemeClr val="accent1"/>
            </a:effectRef>
            <a:fontRef idx="minor">
              <a:schemeClr val="tx1"/>
            </a:fontRef>
          </p:style>
        </p:cxnSp>
        <p:sp>
          <p:nvSpPr>
            <p:cNvPr id="117" name="TextBox 116"/>
            <p:cNvSpPr txBox="1"/>
            <p:nvPr/>
          </p:nvSpPr>
          <p:spPr>
            <a:xfrm>
              <a:off x="4858986" y="5055097"/>
              <a:ext cx="2474032" cy="565796"/>
            </a:xfrm>
            <a:prstGeom prst="rect">
              <a:avLst/>
            </a:prstGeom>
            <a:noFill/>
          </p:spPr>
          <p:txBody>
            <a:bodyPr wrap="square" lIns="0" tIns="0" rIns="0" bIns="0" rtlCol="0">
              <a:spAutoFit/>
            </a:bodyPr>
            <a:lstStyle/>
            <a:p>
              <a:pPr algn="ctr">
                <a:lnSpc>
                  <a:spcPts val="1500"/>
                </a:lnSpc>
              </a:pPr>
              <a:r>
                <a:rPr lang="en-US" sz="1200" dirty="0">
                  <a:latin typeface="+mj-lt"/>
                  <a:cs typeface="Calibri Light" panose="020F0302020204030204" pitchFamily="34" charset="0"/>
                </a:rPr>
                <a:t>Create new infrastructure in Eloqua: fields, filters, update rules, and contact program </a:t>
              </a:r>
            </a:p>
          </p:txBody>
        </p:sp>
      </p:grpSp>
      <p:grpSp>
        <p:nvGrpSpPr>
          <p:cNvPr id="7" name="Group 6">
            <a:extLst>
              <a:ext uri="{FF2B5EF4-FFF2-40B4-BE49-F238E27FC236}">
                <a16:creationId xmlns:a16="http://schemas.microsoft.com/office/drawing/2014/main" id="{9021ACEF-D8F2-0E54-724B-7F8221EFCB53}"/>
              </a:ext>
            </a:extLst>
          </p:cNvPr>
          <p:cNvGrpSpPr/>
          <p:nvPr/>
        </p:nvGrpSpPr>
        <p:grpSpPr>
          <a:xfrm>
            <a:off x="8470777" y="3055339"/>
            <a:ext cx="2474032" cy="2565554"/>
            <a:chOff x="8470777" y="3055339"/>
            <a:chExt cx="2474032" cy="2565554"/>
          </a:xfrm>
        </p:grpSpPr>
        <p:sp>
          <p:nvSpPr>
            <p:cNvPr id="118" name="Arc 117"/>
            <p:cNvSpPr/>
            <p:nvPr/>
          </p:nvSpPr>
          <p:spPr>
            <a:xfrm>
              <a:off x="9110892" y="3055339"/>
              <a:ext cx="1193802" cy="1193802"/>
            </a:xfrm>
            <a:prstGeom prst="arc">
              <a:avLst>
                <a:gd name="adj1" fmla="val 9907"/>
                <a:gd name="adj2" fmla="val 10780622"/>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9" name="Straight Connector 118"/>
            <p:cNvCxnSpPr/>
            <p:nvPr/>
          </p:nvCxnSpPr>
          <p:spPr>
            <a:xfrm>
              <a:off x="9708700" y="4249141"/>
              <a:ext cx="0" cy="641349"/>
            </a:xfrm>
            <a:prstGeom prst="line">
              <a:avLst/>
            </a:prstGeom>
            <a:ln w="12700">
              <a:solidFill>
                <a:schemeClr val="bg1">
                  <a:lumMod val="85000"/>
                </a:schemeClr>
              </a:solidFill>
              <a:headEnd w="sm" len="sm"/>
              <a:tailEnd type="oval" w="sm" len="sm"/>
            </a:ln>
          </p:spPr>
          <p:style>
            <a:lnRef idx="1">
              <a:schemeClr val="accent1"/>
            </a:lnRef>
            <a:fillRef idx="0">
              <a:schemeClr val="accent1"/>
            </a:fillRef>
            <a:effectRef idx="0">
              <a:schemeClr val="accent1"/>
            </a:effectRef>
            <a:fontRef idx="minor">
              <a:schemeClr val="tx1"/>
            </a:fontRef>
          </p:style>
        </p:cxnSp>
        <p:sp>
          <p:nvSpPr>
            <p:cNvPr id="120" name="TextBox 119"/>
            <p:cNvSpPr txBox="1"/>
            <p:nvPr/>
          </p:nvSpPr>
          <p:spPr>
            <a:xfrm>
              <a:off x="8470777" y="5055097"/>
              <a:ext cx="2474032" cy="565796"/>
            </a:xfrm>
            <a:prstGeom prst="rect">
              <a:avLst/>
            </a:prstGeom>
            <a:noFill/>
          </p:spPr>
          <p:txBody>
            <a:bodyPr wrap="square" lIns="0" tIns="0" rIns="0" bIns="0" rtlCol="0">
              <a:spAutoFit/>
            </a:bodyPr>
            <a:lstStyle/>
            <a:p>
              <a:pPr algn="ctr">
                <a:lnSpc>
                  <a:spcPts val="1500"/>
                </a:lnSpc>
              </a:pPr>
              <a:r>
                <a:rPr lang="en-US" sz="1200" dirty="0">
                  <a:latin typeface="+mj-lt"/>
                  <a:cs typeface="Calibri Light" panose="020F0302020204030204" pitchFamily="34" charset="0"/>
                </a:rPr>
                <a:t>Work with your CRM team to sync the fields from Eloqua to CRM and ensure data is flowing correctly</a:t>
              </a:r>
            </a:p>
          </p:txBody>
        </p:sp>
      </p:grpSp>
      <p:grpSp>
        <p:nvGrpSpPr>
          <p:cNvPr id="4" name="Group 3">
            <a:extLst>
              <a:ext uri="{FF2B5EF4-FFF2-40B4-BE49-F238E27FC236}">
                <a16:creationId xmlns:a16="http://schemas.microsoft.com/office/drawing/2014/main" id="{99597905-E8D9-C055-F934-37A604BD7B48}"/>
              </a:ext>
            </a:extLst>
          </p:cNvPr>
          <p:cNvGrpSpPr/>
          <p:nvPr/>
        </p:nvGrpSpPr>
        <p:grpSpPr>
          <a:xfrm>
            <a:off x="3053091" y="1506711"/>
            <a:ext cx="2474032" cy="2746600"/>
            <a:chOff x="3053091" y="1506711"/>
            <a:chExt cx="2474032" cy="2746600"/>
          </a:xfrm>
        </p:grpSpPr>
        <p:sp>
          <p:nvSpPr>
            <p:cNvPr id="121" name="Arc 120"/>
            <p:cNvSpPr/>
            <p:nvPr/>
          </p:nvSpPr>
          <p:spPr>
            <a:xfrm flipV="1">
              <a:off x="3693206" y="3059509"/>
              <a:ext cx="1193802" cy="1193802"/>
            </a:xfrm>
            <a:prstGeom prst="arc">
              <a:avLst>
                <a:gd name="adj1" fmla="val 9907"/>
                <a:gd name="adj2" fmla="val 10780622"/>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2" name="Straight Connector 121"/>
            <p:cNvCxnSpPr/>
            <p:nvPr/>
          </p:nvCxnSpPr>
          <p:spPr>
            <a:xfrm flipV="1">
              <a:off x="4291014" y="2418160"/>
              <a:ext cx="0" cy="641349"/>
            </a:xfrm>
            <a:prstGeom prst="line">
              <a:avLst/>
            </a:prstGeom>
            <a:ln w="12700">
              <a:solidFill>
                <a:schemeClr val="bg1">
                  <a:lumMod val="85000"/>
                </a:schemeClr>
              </a:solidFill>
              <a:headEnd w="sm" len="sm"/>
              <a:tailEnd type="oval" w="sm" len="sm"/>
            </a:ln>
          </p:spPr>
          <p:style>
            <a:lnRef idx="1">
              <a:schemeClr val="accent1"/>
            </a:lnRef>
            <a:fillRef idx="0">
              <a:schemeClr val="accent1"/>
            </a:fillRef>
            <a:effectRef idx="0">
              <a:schemeClr val="accent1"/>
            </a:effectRef>
            <a:fontRef idx="minor">
              <a:schemeClr val="tx1"/>
            </a:fontRef>
          </p:style>
        </p:cxnSp>
        <p:sp>
          <p:nvSpPr>
            <p:cNvPr id="123" name="TextBox 122"/>
            <p:cNvSpPr txBox="1"/>
            <p:nvPr/>
          </p:nvSpPr>
          <p:spPr>
            <a:xfrm>
              <a:off x="3053091" y="1506711"/>
              <a:ext cx="2474032" cy="758156"/>
            </a:xfrm>
            <a:prstGeom prst="rect">
              <a:avLst/>
            </a:prstGeom>
            <a:noFill/>
          </p:spPr>
          <p:txBody>
            <a:bodyPr wrap="square" lIns="0" tIns="0" rIns="0" bIns="0" rtlCol="0">
              <a:spAutoFit/>
            </a:bodyPr>
            <a:lstStyle/>
            <a:p>
              <a:pPr algn="ctr">
                <a:lnSpc>
                  <a:spcPts val="1500"/>
                </a:lnSpc>
              </a:pPr>
              <a:r>
                <a:rPr lang="en-US" sz="1200" dirty="0">
                  <a:latin typeface="+mj-lt"/>
                  <a:cs typeface="Calibri Light" panose="020F0302020204030204" pitchFamily="34" charset="0"/>
                </a:rPr>
                <a:t>Analyze a sample set of contacts from your current database and draft keywords list for each Job Function and Job Level value</a:t>
              </a:r>
            </a:p>
          </p:txBody>
        </p:sp>
      </p:grpSp>
      <p:grpSp>
        <p:nvGrpSpPr>
          <p:cNvPr id="6" name="Group 5">
            <a:extLst>
              <a:ext uri="{FF2B5EF4-FFF2-40B4-BE49-F238E27FC236}">
                <a16:creationId xmlns:a16="http://schemas.microsoft.com/office/drawing/2014/main" id="{6826AF23-EB16-381D-A471-C38C964B845D}"/>
              </a:ext>
            </a:extLst>
          </p:cNvPr>
          <p:cNvGrpSpPr/>
          <p:nvPr/>
        </p:nvGrpSpPr>
        <p:grpSpPr>
          <a:xfrm>
            <a:off x="6663973" y="1730649"/>
            <a:ext cx="2474032" cy="2522662"/>
            <a:chOff x="6663973" y="1730649"/>
            <a:chExt cx="2474032" cy="2522662"/>
          </a:xfrm>
        </p:grpSpPr>
        <p:sp>
          <p:nvSpPr>
            <p:cNvPr id="124" name="Arc 123"/>
            <p:cNvSpPr/>
            <p:nvPr/>
          </p:nvSpPr>
          <p:spPr>
            <a:xfrm flipV="1">
              <a:off x="7304088" y="3059509"/>
              <a:ext cx="1193802" cy="1193802"/>
            </a:xfrm>
            <a:prstGeom prst="arc">
              <a:avLst>
                <a:gd name="adj1" fmla="val 9907"/>
                <a:gd name="adj2" fmla="val 10780622"/>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5" name="Straight Connector 124"/>
            <p:cNvCxnSpPr/>
            <p:nvPr/>
          </p:nvCxnSpPr>
          <p:spPr>
            <a:xfrm flipV="1">
              <a:off x="7901896" y="2418160"/>
              <a:ext cx="0" cy="641349"/>
            </a:xfrm>
            <a:prstGeom prst="line">
              <a:avLst/>
            </a:prstGeom>
            <a:ln w="12700">
              <a:solidFill>
                <a:schemeClr val="bg1">
                  <a:lumMod val="85000"/>
                </a:schemeClr>
              </a:solidFill>
              <a:headEnd w="sm" len="sm"/>
              <a:tailEnd type="oval" w="sm" len="sm"/>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6663973" y="1730649"/>
              <a:ext cx="2474032" cy="565796"/>
            </a:xfrm>
            <a:prstGeom prst="rect">
              <a:avLst/>
            </a:prstGeom>
            <a:noFill/>
          </p:spPr>
          <p:txBody>
            <a:bodyPr wrap="square" lIns="0" tIns="0" rIns="0" bIns="0" rtlCol="0">
              <a:spAutoFit/>
            </a:bodyPr>
            <a:lstStyle/>
            <a:p>
              <a:pPr algn="ctr">
                <a:lnSpc>
                  <a:spcPts val="1500"/>
                </a:lnSpc>
              </a:pPr>
              <a:r>
                <a:rPr lang="en-US" sz="1200" dirty="0">
                  <a:latin typeface="+mj-lt"/>
                  <a:cs typeface="Calibri Light" panose="020F0302020204030204" pitchFamily="34" charset="0"/>
                </a:rPr>
                <a:t>Rigorously test your program to ensure that it is mapping contacts correctly and make tweaks</a:t>
              </a:r>
            </a:p>
          </p:txBody>
        </p:sp>
      </p:grpSp>
    </p:spTree>
    <p:extLst>
      <p:ext uri="{BB962C8B-B14F-4D97-AF65-F5344CB8AC3E}">
        <p14:creationId xmlns:p14="http://schemas.microsoft.com/office/powerpoint/2010/main" val="420162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anim calcmode="lin" valueType="num">
                                      <p:cBhvr>
                                        <p:cTn id="15" dur="500" fill="hold"/>
                                        <p:tgtEl>
                                          <p:spTgt spid="4"/>
                                        </p:tgtEl>
                                        <p:attrNameLst>
                                          <p:attrName>ppt_x</p:attrName>
                                        </p:attrNameLst>
                                      </p:cBhvr>
                                      <p:tavLst>
                                        <p:tav tm="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anim calcmode="lin" valueType="num">
                                      <p:cBhvr>
                                        <p:cTn id="22" dur="500" fill="hold"/>
                                        <p:tgtEl>
                                          <p:spTgt spid="5"/>
                                        </p:tgtEl>
                                        <p:attrNameLst>
                                          <p:attrName>ppt_x</p:attrName>
                                        </p:attrNameLst>
                                      </p:cBhvr>
                                      <p:tavLst>
                                        <p:tav tm="0">
                                          <p:val>
                                            <p:strVal val="#ppt_x"/>
                                          </p:val>
                                        </p:tav>
                                        <p:tav tm="100000">
                                          <p:val>
                                            <p:strVal val="#ppt_x"/>
                                          </p:val>
                                        </p:tav>
                                      </p:tavLst>
                                    </p:anim>
                                    <p:anim calcmode="lin" valueType="num">
                                      <p:cBhvr>
                                        <p:cTn id="23"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anim calcmode="lin" valueType="num">
                                      <p:cBhvr>
                                        <p:cTn id="29" dur="500" fill="hold"/>
                                        <p:tgtEl>
                                          <p:spTgt spid="6"/>
                                        </p:tgtEl>
                                        <p:attrNameLst>
                                          <p:attrName>ppt_x</p:attrName>
                                        </p:attrNameLst>
                                      </p:cBhvr>
                                      <p:tavLst>
                                        <p:tav tm="0">
                                          <p:val>
                                            <p:strVal val="#ppt_x"/>
                                          </p:val>
                                        </p:tav>
                                        <p:tav tm="100000">
                                          <p:val>
                                            <p:strVal val="#ppt_x"/>
                                          </p:val>
                                        </p:tav>
                                      </p:tavLst>
                                    </p:anim>
                                    <p:anim calcmode="lin" valueType="num">
                                      <p:cBhvr>
                                        <p:cTn id="30"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anim calcmode="lin" valueType="num">
                                      <p:cBhvr>
                                        <p:cTn id="36" dur="500" fill="hold"/>
                                        <p:tgtEl>
                                          <p:spTgt spid="7"/>
                                        </p:tgtEl>
                                        <p:attrNameLst>
                                          <p:attrName>ppt_x</p:attrName>
                                        </p:attrNameLst>
                                      </p:cBhvr>
                                      <p:tavLst>
                                        <p:tav tm="0">
                                          <p:val>
                                            <p:strVal val="#ppt_x"/>
                                          </p:val>
                                        </p:tav>
                                        <p:tav tm="100000">
                                          <p:val>
                                            <p:strVal val="#ppt_x"/>
                                          </p:val>
                                        </p:tav>
                                      </p:tavLst>
                                    </p:anim>
                                    <p:anim calcmode="lin" valueType="num">
                                      <p:cBhvr>
                                        <p:cTn id="37"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6" presetClass="emph" presetSubtype="0" repeatCount="3000" fill="hold" grpId="0" nodeType="clickEffect">
                                  <p:stCondLst>
                                    <p:cond delay="0"/>
                                  </p:stCondLst>
                                  <p:childTnLst>
                                    <p:animEffect transition="out" filter="fade">
                                      <p:cBhvr>
                                        <p:cTn id="41" dur="500" tmFilter="0, 0; .2, .5; .8, .5; 1, 0"/>
                                        <p:tgtEl>
                                          <p:spTgt spid="107"/>
                                        </p:tgtEl>
                                      </p:cBhvr>
                                    </p:animEffect>
                                    <p:animScale>
                                      <p:cBhvr>
                                        <p:cTn id="42" dur="250" autoRev="1" fill="hold"/>
                                        <p:tgtEl>
                                          <p:spTgt spid="107"/>
                                        </p:tgtEl>
                                      </p:cBhvr>
                                      <p:by x="105000" y="105000"/>
                                    </p:animScale>
                                  </p:childTnLst>
                                </p:cTn>
                              </p:par>
                              <p:par>
                                <p:cTn id="43" presetID="26" presetClass="emph" presetSubtype="0" repeatCount="3000" fill="hold" grpId="0" nodeType="withEffect">
                                  <p:stCondLst>
                                    <p:cond delay="0"/>
                                  </p:stCondLst>
                                  <p:childTnLst>
                                    <p:animEffect transition="out" filter="fade">
                                      <p:cBhvr>
                                        <p:cTn id="44" dur="500" tmFilter="0, 0; .2, .5; .8, .5; 1, 0"/>
                                        <p:tgtEl>
                                          <p:spTgt spid="108"/>
                                        </p:tgtEl>
                                      </p:cBhvr>
                                    </p:animEffect>
                                    <p:animScale>
                                      <p:cBhvr>
                                        <p:cTn id="45" dur="250" autoRev="1" fill="hold"/>
                                        <p:tgtEl>
                                          <p:spTgt spid="10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E6CECF-15FD-2AEE-0205-6ACDD7DF7221}"/>
              </a:ext>
            </a:extLst>
          </p:cNvPr>
          <p:cNvSpPr/>
          <p:nvPr/>
        </p:nvSpPr>
        <p:spPr>
          <a:xfrm>
            <a:off x="3819646" y="6286419"/>
            <a:ext cx="3183038" cy="5180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a:extLst>
              <a:ext uri="{FF2B5EF4-FFF2-40B4-BE49-F238E27FC236}">
                <a16:creationId xmlns:a16="http://schemas.microsoft.com/office/drawing/2014/main" id="{80F35FDD-7514-57C8-B394-953D88C10CD2}"/>
              </a:ext>
            </a:extLst>
          </p:cNvPr>
          <p:cNvGraphicFramePr>
            <a:graphicFrameLocks noGrp="1"/>
          </p:cNvGraphicFramePr>
          <p:nvPr>
            <p:extLst>
              <p:ext uri="{D42A27DB-BD31-4B8C-83A1-F6EECF244321}">
                <p14:modId xmlns:p14="http://schemas.microsoft.com/office/powerpoint/2010/main" val="1167729991"/>
              </p:ext>
            </p:extLst>
          </p:nvPr>
        </p:nvGraphicFramePr>
        <p:xfrm>
          <a:off x="6400799" y="1201199"/>
          <a:ext cx="5497029" cy="4892040"/>
        </p:xfrm>
        <a:graphic>
          <a:graphicData uri="http://schemas.openxmlformats.org/drawingml/2006/table">
            <a:tbl>
              <a:tblPr firstRow="1" bandRow="1">
                <a:tableStyleId>{00A15C55-8517-42AA-B614-E9B94910E393}</a:tableStyleId>
              </a:tblPr>
              <a:tblGrid>
                <a:gridCol w="1645920">
                  <a:extLst>
                    <a:ext uri="{9D8B030D-6E8A-4147-A177-3AD203B41FA5}">
                      <a16:colId xmlns:a16="http://schemas.microsoft.com/office/drawing/2014/main" val="466873372"/>
                    </a:ext>
                  </a:extLst>
                </a:gridCol>
                <a:gridCol w="3851109">
                  <a:extLst>
                    <a:ext uri="{9D8B030D-6E8A-4147-A177-3AD203B41FA5}">
                      <a16:colId xmlns:a16="http://schemas.microsoft.com/office/drawing/2014/main" val="2966352491"/>
                    </a:ext>
                  </a:extLst>
                </a:gridCol>
              </a:tblGrid>
              <a:tr h="370840">
                <a:tc>
                  <a:txBody>
                    <a:bodyPr/>
                    <a:lstStyle/>
                    <a:p>
                      <a:r>
                        <a:rPr lang="en-US" sz="1400" dirty="0"/>
                        <a:t>Value</a:t>
                      </a:r>
                    </a:p>
                  </a:txBody>
                  <a:tcPr/>
                </a:tc>
                <a:tc>
                  <a:txBody>
                    <a:bodyPr/>
                    <a:lstStyle/>
                    <a:p>
                      <a:r>
                        <a:rPr lang="en-US" sz="1400" dirty="0"/>
                        <a:t>Keywords</a:t>
                      </a:r>
                    </a:p>
                  </a:txBody>
                  <a:tcPr/>
                </a:tc>
                <a:extLst>
                  <a:ext uri="{0D108BD9-81ED-4DB2-BD59-A6C34878D82A}">
                    <a16:rowId xmlns:a16="http://schemas.microsoft.com/office/drawing/2014/main" val="349333828"/>
                  </a:ext>
                </a:extLst>
              </a:tr>
              <a:tr h="370840">
                <a:tc>
                  <a:txBody>
                    <a:bodyPr/>
                    <a:lstStyle/>
                    <a:p>
                      <a:r>
                        <a:rPr lang="en-US" sz="1400" dirty="0"/>
                        <a:t>Loyalty</a:t>
                      </a:r>
                    </a:p>
                  </a:txBody>
                  <a:tcPr/>
                </a:tc>
                <a:tc>
                  <a:txBody>
                    <a:bodyPr/>
                    <a:lstStyle/>
                    <a:p>
                      <a:endParaRPr lang="en-US" sz="1400" dirty="0"/>
                    </a:p>
                  </a:txBody>
                  <a:tcPr/>
                </a:tc>
                <a:extLst>
                  <a:ext uri="{0D108BD9-81ED-4DB2-BD59-A6C34878D82A}">
                    <a16:rowId xmlns:a16="http://schemas.microsoft.com/office/drawing/2014/main" val="3290190007"/>
                  </a:ext>
                </a:extLst>
              </a:tr>
              <a:tr h="370840">
                <a:tc>
                  <a:txBody>
                    <a:bodyPr/>
                    <a:lstStyle/>
                    <a:p>
                      <a:r>
                        <a:rPr lang="en-US" sz="1400" dirty="0"/>
                        <a:t>Marketing</a:t>
                      </a:r>
                    </a:p>
                  </a:txBody>
                  <a:tcPr/>
                </a:tc>
                <a:tc>
                  <a:txBody>
                    <a:bodyPr/>
                    <a:lstStyle/>
                    <a:p>
                      <a:endParaRPr lang="en-US" sz="1400" dirty="0"/>
                    </a:p>
                  </a:txBody>
                  <a:tcPr/>
                </a:tc>
                <a:extLst>
                  <a:ext uri="{0D108BD9-81ED-4DB2-BD59-A6C34878D82A}">
                    <a16:rowId xmlns:a16="http://schemas.microsoft.com/office/drawing/2014/main" val="1633540154"/>
                  </a:ext>
                </a:extLst>
              </a:tr>
              <a:tr h="370840">
                <a:tc>
                  <a:txBody>
                    <a:bodyPr/>
                    <a:lstStyle/>
                    <a:p>
                      <a:r>
                        <a:rPr lang="en-US" sz="1400" dirty="0"/>
                        <a:t>Operations</a:t>
                      </a:r>
                    </a:p>
                  </a:txBody>
                  <a:tcPr/>
                </a:tc>
                <a:tc>
                  <a:txBody>
                    <a:bodyPr/>
                    <a:lstStyle/>
                    <a:p>
                      <a:endParaRPr lang="en-US" sz="1400" dirty="0"/>
                    </a:p>
                  </a:txBody>
                  <a:tcPr/>
                </a:tc>
                <a:extLst>
                  <a:ext uri="{0D108BD9-81ED-4DB2-BD59-A6C34878D82A}">
                    <a16:rowId xmlns:a16="http://schemas.microsoft.com/office/drawing/2014/main" val="910666449"/>
                  </a:ext>
                </a:extLst>
              </a:tr>
              <a:tr h="370840">
                <a:tc>
                  <a:txBody>
                    <a:bodyPr/>
                    <a:lstStyle/>
                    <a:p>
                      <a:r>
                        <a:rPr lang="en-US" sz="1400" dirty="0"/>
                        <a:t>Other</a:t>
                      </a:r>
                    </a:p>
                  </a:txBody>
                  <a:tcPr/>
                </a:tc>
                <a:tc>
                  <a:txBody>
                    <a:bodyPr/>
                    <a:lstStyle/>
                    <a:p>
                      <a:endParaRPr lang="en-US" sz="1400" i="1" dirty="0"/>
                    </a:p>
                  </a:txBody>
                  <a:tcPr/>
                </a:tc>
                <a:extLst>
                  <a:ext uri="{0D108BD9-81ED-4DB2-BD59-A6C34878D82A}">
                    <a16:rowId xmlns:a16="http://schemas.microsoft.com/office/drawing/2014/main" val="3433174629"/>
                  </a:ext>
                </a:extLst>
              </a:tr>
              <a:tr h="370840">
                <a:tc>
                  <a:txBody>
                    <a:bodyPr/>
                    <a:lstStyle/>
                    <a:p>
                      <a:r>
                        <a:rPr lang="en-US" sz="1400" dirty="0"/>
                        <a:t>Partnerships /Alliances</a:t>
                      </a:r>
                    </a:p>
                  </a:txBody>
                  <a:tcPr/>
                </a:tc>
                <a:tc>
                  <a:txBody>
                    <a:bodyPr/>
                    <a:lstStyle/>
                    <a:p>
                      <a:endParaRPr lang="en-US" sz="1400" dirty="0"/>
                    </a:p>
                  </a:txBody>
                  <a:tcPr/>
                </a:tc>
                <a:extLst>
                  <a:ext uri="{0D108BD9-81ED-4DB2-BD59-A6C34878D82A}">
                    <a16:rowId xmlns:a16="http://schemas.microsoft.com/office/drawing/2014/main" val="2823965843"/>
                  </a:ext>
                </a:extLst>
              </a:tr>
              <a:tr h="370840">
                <a:tc>
                  <a:txBody>
                    <a:bodyPr/>
                    <a:lstStyle/>
                    <a:p>
                      <a:r>
                        <a:rPr lang="en-US" sz="1400" dirty="0"/>
                        <a:t>Payments</a:t>
                      </a:r>
                    </a:p>
                    <a:p>
                      <a:r>
                        <a:rPr lang="en-US" sz="1400" dirty="0"/>
                        <a:t>/Processing</a:t>
                      </a:r>
                    </a:p>
                  </a:txBody>
                  <a:tcPr/>
                </a:tc>
                <a:tc>
                  <a:txBody>
                    <a:bodyPr/>
                    <a:lstStyle/>
                    <a:p>
                      <a:endParaRPr lang="en-US" sz="1400" dirty="0"/>
                    </a:p>
                  </a:txBody>
                  <a:tcPr/>
                </a:tc>
                <a:extLst>
                  <a:ext uri="{0D108BD9-81ED-4DB2-BD59-A6C34878D82A}">
                    <a16:rowId xmlns:a16="http://schemas.microsoft.com/office/drawing/2014/main" val="3832741634"/>
                  </a:ext>
                </a:extLst>
              </a:tr>
              <a:tr h="370840">
                <a:tc>
                  <a:txBody>
                    <a:bodyPr/>
                    <a:lstStyle/>
                    <a:p>
                      <a:r>
                        <a:rPr lang="en-US" sz="1400" dirty="0"/>
                        <a:t>Product</a:t>
                      </a:r>
                    </a:p>
                  </a:txBody>
                  <a:tcPr/>
                </a:tc>
                <a:tc>
                  <a:txBody>
                    <a:bodyPr/>
                    <a:lstStyle/>
                    <a:p>
                      <a:endParaRPr lang="en-US" sz="1400" dirty="0"/>
                    </a:p>
                  </a:txBody>
                  <a:tcPr/>
                </a:tc>
                <a:extLst>
                  <a:ext uri="{0D108BD9-81ED-4DB2-BD59-A6C34878D82A}">
                    <a16:rowId xmlns:a16="http://schemas.microsoft.com/office/drawing/2014/main" val="3613282111"/>
                  </a:ext>
                </a:extLst>
              </a:tr>
              <a:tr h="370840">
                <a:tc>
                  <a:txBody>
                    <a:bodyPr/>
                    <a:lstStyle/>
                    <a:p>
                      <a:r>
                        <a:rPr lang="en-US" sz="1400" dirty="0"/>
                        <a:t>Project Management</a:t>
                      </a:r>
                    </a:p>
                  </a:txBody>
                  <a:tcPr/>
                </a:tc>
                <a:tc>
                  <a:txBody>
                    <a:bodyPr/>
                    <a:lstStyle/>
                    <a:p>
                      <a:endParaRPr lang="en-US" sz="1400" dirty="0"/>
                    </a:p>
                  </a:txBody>
                  <a:tcPr/>
                </a:tc>
                <a:extLst>
                  <a:ext uri="{0D108BD9-81ED-4DB2-BD59-A6C34878D82A}">
                    <a16:rowId xmlns:a16="http://schemas.microsoft.com/office/drawing/2014/main" val="2119044369"/>
                  </a:ext>
                </a:extLst>
              </a:tr>
              <a:tr h="370840">
                <a:tc>
                  <a:txBody>
                    <a:bodyPr/>
                    <a:lstStyle/>
                    <a:p>
                      <a:r>
                        <a:rPr lang="en-US" sz="1400" dirty="0"/>
                        <a:t>Purchasing</a:t>
                      </a:r>
                    </a:p>
                  </a:txBody>
                  <a:tcPr/>
                </a:tc>
                <a:tc>
                  <a:txBody>
                    <a:bodyPr/>
                    <a:lstStyle/>
                    <a:p>
                      <a:endParaRPr lang="en-US" sz="1400" dirty="0"/>
                    </a:p>
                  </a:txBody>
                  <a:tcPr/>
                </a:tc>
                <a:extLst>
                  <a:ext uri="{0D108BD9-81ED-4DB2-BD59-A6C34878D82A}">
                    <a16:rowId xmlns:a16="http://schemas.microsoft.com/office/drawing/2014/main" val="2377421464"/>
                  </a:ext>
                </a:extLst>
              </a:tr>
              <a:tr h="370840">
                <a:tc>
                  <a:txBody>
                    <a:bodyPr/>
                    <a:lstStyle/>
                    <a:p>
                      <a:r>
                        <a:rPr lang="en-US" sz="1400" dirty="0"/>
                        <a:t>Sales</a:t>
                      </a:r>
                    </a:p>
                  </a:txBody>
                  <a:tcPr/>
                </a:tc>
                <a:tc>
                  <a:txBody>
                    <a:bodyPr/>
                    <a:lstStyle/>
                    <a:p>
                      <a:endParaRPr lang="en-US" sz="1400" dirty="0"/>
                    </a:p>
                  </a:txBody>
                  <a:tcPr/>
                </a:tc>
                <a:extLst>
                  <a:ext uri="{0D108BD9-81ED-4DB2-BD59-A6C34878D82A}">
                    <a16:rowId xmlns:a16="http://schemas.microsoft.com/office/drawing/2014/main" val="152710153"/>
                  </a:ext>
                </a:extLst>
              </a:tr>
              <a:tr h="370840">
                <a:tc>
                  <a:txBody>
                    <a:bodyPr/>
                    <a:lstStyle/>
                    <a:p>
                      <a:r>
                        <a:rPr lang="en-US" sz="1400" dirty="0"/>
                        <a:t>Treasury</a:t>
                      </a:r>
                    </a:p>
                  </a:txBody>
                  <a:tcPr/>
                </a:tc>
                <a:tc>
                  <a:txBody>
                    <a:bodyPr/>
                    <a:lstStyle/>
                    <a:p>
                      <a:endParaRPr lang="en-US" sz="1400" dirty="0"/>
                    </a:p>
                  </a:txBody>
                  <a:tcPr/>
                </a:tc>
                <a:extLst>
                  <a:ext uri="{0D108BD9-81ED-4DB2-BD59-A6C34878D82A}">
                    <a16:rowId xmlns:a16="http://schemas.microsoft.com/office/drawing/2014/main" val="1928409376"/>
                  </a:ext>
                </a:extLst>
              </a:tr>
            </a:tbl>
          </a:graphicData>
        </a:graphic>
      </p:graphicFrame>
      <p:graphicFrame>
        <p:nvGraphicFramePr>
          <p:cNvPr id="3" name="Table 2">
            <a:extLst>
              <a:ext uri="{FF2B5EF4-FFF2-40B4-BE49-F238E27FC236}">
                <a16:creationId xmlns:a16="http://schemas.microsoft.com/office/drawing/2014/main" id="{337CF435-5F6C-9EF1-4F08-0F1A6368B567}"/>
              </a:ext>
            </a:extLst>
          </p:cNvPr>
          <p:cNvGraphicFramePr>
            <a:graphicFrameLocks noGrp="1"/>
          </p:cNvGraphicFramePr>
          <p:nvPr>
            <p:extLst>
              <p:ext uri="{D42A27DB-BD31-4B8C-83A1-F6EECF244321}">
                <p14:modId xmlns:p14="http://schemas.microsoft.com/office/powerpoint/2010/main" val="1316659481"/>
              </p:ext>
            </p:extLst>
          </p:nvPr>
        </p:nvGraphicFramePr>
        <p:xfrm>
          <a:off x="377036" y="1201199"/>
          <a:ext cx="5718964" cy="5603240"/>
        </p:xfrm>
        <a:graphic>
          <a:graphicData uri="http://schemas.openxmlformats.org/drawingml/2006/table">
            <a:tbl>
              <a:tblPr firstRow="1" bandRow="1">
                <a:tableStyleId>{00A15C55-8517-42AA-B614-E9B94910E393}</a:tableStyleId>
              </a:tblPr>
              <a:tblGrid>
                <a:gridCol w="1648534">
                  <a:extLst>
                    <a:ext uri="{9D8B030D-6E8A-4147-A177-3AD203B41FA5}">
                      <a16:colId xmlns:a16="http://schemas.microsoft.com/office/drawing/2014/main" val="466873372"/>
                    </a:ext>
                  </a:extLst>
                </a:gridCol>
                <a:gridCol w="4070430">
                  <a:extLst>
                    <a:ext uri="{9D8B030D-6E8A-4147-A177-3AD203B41FA5}">
                      <a16:colId xmlns:a16="http://schemas.microsoft.com/office/drawing/2014/main" val="2966352491"/>
                    </a:ext>
                  </a:extLst>
                </a:gridCol>
              </a:tblGrid>
              <a:tr h="370840">
                <a:tc>
                  <a:txBody>
                    <a:bodyPr/>
                    <a:lstStyle/>
                    <a:p>
                      <a:r>
                        <a:rPr lang="en-US" sz="1400" dirty="0"/>
                        <a:t>Value</a:t>
                      </a:r>
                    </a:p>
                  </a:txBody>
                  <a:tcPr/>
                </a:tc>
                <a:tc>
                  <a:txBody>
                    <a:bodyPr/>
                    <a:lstStyle/>
                    <a:p>
                      <a:r>
                        <a:rPr lang="en-US" sz="1400" dirty="0"/>
                        <a:t>Keywords</a:t>
                      </a:r>
                    </a:p>
                  </a:txBody>
                  <a:tcPr/>
                </a:tc>
                <a:extLst>
                  <a:ext uri="{0D108BD9-81ED-4DB2-BD59-A6C34878D82A}">
                    <a16:rowId xmlns:a16="http://schemas.microsoft.com/office/drawing/2014/main" val="349333828"/>
                  </a:ext>
                </a:extLst>
              </a:tr>
              <a:tr h="370840">
                <a:tc>
                  <a:txBody>
                    <a:bodyPr/>
                    <a:lstStyle/>
                    <a:p>
                      <a:r>
                        <a:rPr lang="en-US" sz="1400" dirty="0"/>
                        <a:t>Banking Services (Retail, Corporate)</a:t>
                      </a:r>
                    </a:p>
                  </a:txBody>
                  <a:tcPr/>
                </a:tc>
                <a:tc>
                  <a:txBody>
                    <a:bodyPr/>
                    <a:lstStyle/>
                    <a:p>
                      <a:endParaRPr lang="en-US" sz="1400" dirty="0"/>
                    </a:p>
                  </a:txBody>
                  <a:tcPr/>
                </a:tc>
                <a:extLst>
                  <a:ext uri="{0D108BD9-81ED-4DB2-BD59-A6C34878D82A}">
                    <a16:rowId xmlns:a16="http://schemas.microsoft.com/office/drawing/2014/main" val="54380462"/>
                  </a:ext>
                </a:extLst>
              </a:tr>
              <a:tr h="370840">
                <a:tc>
                  <a:txBody>
                    <a:bodyPr/>
                    <a:lstStyle/>
                    <a:p>
                      <a:r>
                        <a:rPr lang="en-US" sz="1400" dirty="0"/>
                        <a:t>Business Development /Strategy</a:t>
                      </a:r>
                    </a:p>
                  </a:txBody>
                  <a:tcPr/>
                </a:tc>
                <a:tc>
                  <a:txBody>
                    <a:bodyPr/>
                    <a:lstStyle/>
                    <a:p>
                      <a:endParaRPr lang="en-US" sz="1400" dirty="0"/>
                    </a:p>
                  </a:txBody>
                  <a:tcPr/>
                </a:tc>
                <a:extLst>
                  <a:ext uri="{0D108BD9-81ED-4DB2-BD59-A6C34878D82A}">
                    <a16:rowId xmlns:a16="http://schemas.microsoft.com/office/drawing/2014/main" val="1825382653"/>
                  </a:ext>
                </a:extLst>
              </a:tr>
              <a:tr h="370840">
                <a:tc>
                  <a:txBody>
                    <a:bodyPr/>
                    <a:lstStyle/>
                    <a:p>
                      <a:r>
                        <a:rPr lang="en-US" sz="1400" dirty="0"/>
                        <a:t>Card Related</a:t>
                      </a:r>
                    </a:p>
                  </a:txBody>
                  <a:tcPr/>
                </a:tc>
                <a:tc>
                  <a:txBody>
                    <a:bodyPr/>
                    <a:lstStyle/>
                    <a:p>
                      <a:endParaRPr lang="en-US" sz="1400" dirty="0"/>
                    </a:p>
                  </a:txBody>
                  <a:tcPr/>
                </a:tc>
                <a:extLst>
                  <a:ext uri="{0D108BD9-81ED-4DB2-BD59-A6C34878D82A}">
                    <a16:rowId xmlns:a16="http://schemas.microsoft.com/office/drawing/2014/main" val="1487908581"/>
                  </a:ext>
                </a:extLst>
              </a:tr>
              <a:tr h="370840">
                <a:tc>
                  <a:txBody>
                    <a:bodyPr/>
                    <a:lstStyle/>
                    <a:p>
                      <a:r>
                        <a:rPr lang="en-US" sz="1400" dirty="0"/>
                        <a:t>Client Services /Experience</a:t>
                      </a:r>
                    </a:p>
                  </a:txBody>
                  <a:tcPr/>
                </a:tc>
                <a:tc>
                  <a:txBody>
                    <a:bodyPr/>
                    <a:lstStyle/>
                    <a:p>
                      <a:endParaRPr lang="en-US" sz="1400" dirty="0"/>
                    </a:p>
                  </a:txBody>
                  <a:tcPr/>
                </a:tc>
                <a:extLst>
                  <a:ext uri="{0D108BD9-81ED-4DB2-BD59-A6C34878D82A}">
                    <a16:rowId xmlns:a16="http://schemas.microsoft.com/office/drawing/2014/main" val="1549910316"/>
                  </a:ext>
                </a:extLst>
              </a:tr>
              <a:tr h="370840">
                <a:tc>
                  <a:txBody>
                    <a:bodyPr/>
                    <a:lstStyle/>
                    <a:p>
                      <a:r>
                        <a:rPr lang="en-US" sz="1400" dirty="0"/>
                        <a:t>Digital /eCommerce /Innovation</a:t>
                      </a:r>
                    </a:p>
                  </a:txBody>
                  <a:tcPr/>
                </a:tc>
                <a:tc>
                  <a:txBody>
                    <a:bodyPr/>
                    <a:lstStyle/>
                    <a:p>
                      <a:endParaRPr lang="en-US" sz="1400" dirty="0"/>
                    </a:p>
                  </a:txBody>
                  <a:tcPr/>
                </a:tc>
                <a:extLst>
                  <a:ext uri="{0D108BD9-81ED-4DB2-BD59-A6C34878D82A}">
                    <a16:rowId xmlns:a16="http://schemas.microsoft.com/office/drawing/2014/main" val="1377754756"/>
                  </a:ext>
                </a:extLst>
              </a:tr>
              <a:tr h="370840">
                <a:tc>
                  <a:txBody>
                    <a:bodyPr/>
                    <a:lstStyle/>
                    <a:p>
                      <a:r>
                        <a:rPr lang="en-US" sz="1400" dirty="0"/>
                        <a:t>Engineering</a:t>
                      </a:r>
                    </a:p>
                  </a:txBody>
                  <a:tcPr/>
                </a:tc>
                <a:tc>
                  <a:txBody>
                    <a:bodyPr/>
                    <a:lstStyle/>
                    <a:p>
                      <a:endParaRPr lang="en-US" sz="1400" dirty="0"/>
                    </a:p>
                  </a:txBody>
                  <a:tcPr/>
                </a:tc>
                <a:extLst>
                  <a:ext uri="{0D108BD9-81ED-4DB2-BD59-A6C34878D82A}">
                    <a16:rowId xmlns:a16="http://schemas.microsoft.com/office/drawing/2014/main" val="1485419174"/>
                  </a:ext>
                </a:extLst>
              </a:tr>
              <a:tr h="370840">
                <a:tc>
                  <a:txBody>
                    <a:bodyPr/>
                    <a:lstStyle/>
                    <a:p>
                      <a:r>
                        <a:rPr lang="en-US" sz="1400" dirty="0"/>
                        <a:t>Finance</a:t>
                      </a:r>
                    </a:p>
                  </a:txBody>
                  <a:tcPr/>
                </a:tc>
                <a:tc>
                  <a:txBody>
                    <a:bodyPr/>
                    <a:lstStyle/>
                    <a:p>
                      <a:endParaRPr lang="en-US" sz="1400" dirty="0"/>
                    </a:p>
                    <a:p>
                      <a:endParaRPr lang="en-US" sz="1400" dirty="0"/>
                    </a:p>
                  </a:txBody>
                  <a:tcPr/>
                </a:tc>
                <a:extLst>
                  <a:ext uri="{0D108BD9-81ED-4DB2-BD59-A6C34878D82A}">
                    <a16:rowId xmlns:a16="http://schemas.microsoft.com/office/drawing/2014/main" val="2309266230"/>
                  </a:ext>
                </a:extLst>
              </a:tr>
              <a:tr h="370840">
                <a:tc>
                  <a:txBody>
                    <a:bodyPr/>
                    <a:lstStyle/>
                    <a:p>
                      <a:r>
                        <a:rPr lang="en-US" sz="1400" dirty="0"/>
                        <a:t>Fraud/Risk /Compliance</a:t>
                      </a:r>
                    </a:p>
                  </a:txBody>
                  <a:tcPr/>
                </a:tc>
                <a:tc>
                  <a:txBody>
                    <a:bodyPr/>
                    <a:lstStyle/>
                    <a:p>
                      <a:endParaRPr lang="en-US" sz="1400" dirty="0"/>
                    </a:p>
                  </a:txBody>
                  <a:tcPr/>
                </a:tc>
                <a:extLst>
                  <a:ext uri="{0D108BD9-81ED-4DB2-BD59-A6C34878D82A}">
                    <a16:rowId xmlns:a16="http://schemas.microsoft.com/office/drawing/2014/main" val="3087380236"/>
                  </a:ext>
                </a:extLst>
              </a:tr>
              <a:tr h="370840">
                <a:tc>
                  <a:txBody>
                    <a:bodyPr/>
                    <a:lstStyle/>
                    <a:p>
                      <a:r>
                        <a:rPr lang="en-US" sz="1400" dirty="0"/>
                        <a:t>IT</a:t>
                      </a:r>
                    </a:p>
                  </a:txBody>
                  <a:tcPr/>
                </a:tc>
                <a:tc>
                  <a:txBody>
                    <a:bodyPr/>
                    <a:lstStyle/>
                    <a:p>
                      <a:endParaRPr lang="en-US" sz="1400" dirty="0"/>
                    </a:p>
                  </a:txBody>
                  <a:tcPr/>
                </a:tc>
                <a:extLst>
                  <a:ext uri="{0D108BD9-81ED-4DB2-BD59-A6C34878D82A}">
                    <a16:rowId xmlns:a16="http://schemas.microsoft.com/office/drawing/2014/main" val="4030185374"/>
                  </a:ext>
                </a:extLst>
              </a:tr>
              <a:tr h="370840">
                <a:tc>
                  <a:txBody>
                    <a:bodyPr/>
                    <a:lstStyle/>
                    <a:p>
                      <a:r>
                        <a:rPr lang="en-US" sz="1400" dirty="0"/>
                        <a:t>Legal</a:t>
                      </a:r>
                    </a:p>
                  </a:txBody>
                  <a:tcPr/>
                </a:tc>
                <a:tc>
                  <a:txBody>
                    <a:bodyPr/>
                    <a:lstStyle/>
                    <a:p>
                      <a:endParaRPr lang="en-US" sz="1400" dirty="0"/>
                    </a:p>
                  </a:txBody>
                  <a:tcPr/>
                </a:tc>
                <a:extLst>
                  <a:ext uri="{0D108BD9-81ED-4DB2-BD59-A6C34878D82A}">
                    <a16:rowId xmlns:a16="http://schemas.microsoft.com/office/drawing/2014/main" val="381128371"/>
                  </a:ext>
                </a:extLst>
              </a:tr>
            </a:tbl>
          </a:graphicData>
        </a:graphic>
      </p:graphicFrame>
      <p:sp>
        <p:nvSpPr>
          <p:cNvPr id="2" name="Text Placeholder 1">
            <a:extLst>
              <a:ext uri="{FF2B5EF4-FFF2-40B4-BE49-F238E27FC236}">
                <a16:creationId xmlns:a16="http://schemas.microsoft.com/office/drawing/2014/main" id="{E6585FC0-BE2F-0F54-5719-E530D375A379}"/>
              </a:ext>
            </a:extLst>
          </p:cNvPr>
          <p:cNvSpPr>
            <a:spLocks noGrp="1"/>
          </p:cNvSpPr>
          <p:nvPr>
            <p:ph type="body" sz="quarter" idx="10"/>
          </p:nvPr>
        </p:nvSpPr>
        <p:spPr/>
        <p:txBody>
          <a:bodyPr/>
          <a:lstStyle/>
          <a:p>
            <a:r>
              <a:rPr lang="en-US" dirty="0"/>
              <a:t>Choosing Keywords – Job Function</a:t>
            </a:r>
          </a:p>
        </p:txBody>
      </p:sp>
      <p:graphicFrame>
        <p:nvGraphicFramePr>
          <p:cNvPr id="4" name="Table 3">
            <a:extLst>
              <a:ext uri="{FF2B5EF4-FFF2-40B4-BE49-F238E27FC236}">
                <a16:creationId xmlns:a16="http://schemas.microsoft.com/office/drawing/2014/main" id="{53CDEE35-6A71-F54F-C0BC-A4679026F220}"/>
              </a:ext>
            </a:extLst>
          </p:cNvPr>
          <p:cNvGraphicFramePr>
            <a:graphicFrameLocks noGrp="1"/>
          </p:cNvGraphicFramePr>
          <p:nvPr>
            <p:extLst>
              <p:ext uri="{D42A27DB-BD31-4B8C-83A1-F6EECF244321}">
                <p14:modId xmlns:p14="http://schemas.microsoft.com/office/powerpoint/2010/main" val="3255303377"/>
              </p:ext>
            </p:extLst>
          </p:nvPr>
        </p:nvGraphicFramePr>
        <p:xfrm>
          <a:off x="377036" y="1201199"/>
          <a:ext cx="5718964" cy="5603240"/>
        </p:xfrm>
        <a:graphic>
          <a:graphicData uri="http://schemas.openxmlformats.org/drawingml/2006/table">
            <a:tbl>
              <a:tblPr firstRow="1" bandRow="1">
                <a:tableStyleId>{00A15C55-8517-42AA-B614-E9B94910E393}</a:tableStyleId>
              </a:tblPr>
              <a:tblGrid>
                <a:gridCol w="1648534">
                  <a:extLst>
                    <a:ext uri="{9D8B030D-6E8A-4147-A177-3AD203B41FA5}">
                      <a16:colId xmlns:a16="http://schemas.microsoft.com/office/drawing/2014/main" val="466873372"/>
                    </a:ext>
                  </a:extLst>
                </a:gridCol>
                <a:gridCol w="4070430">
                  <a:extLst>
                    <a:ext uri="{9D8B030D-6E8A-4147-A177-3AD203B41FA5}">
                      <a16:colId xmlns:a16="http://schemas.microsoft.com/office/drawing/2014/main" val="2966352491"/>
                    </a:ext>
                  </a:extLst>
                </a:gridCol>
              </a:tblGrid>
              <a:tr h="370840">
                <a:tc>
                  <a:txBody>
                    <a:bodyPr/>
                    <a:lstStyle/>
                    <a:p>
                      <a:r>
                        <a:rPr lang="en-US" sz="1400" dirty="0"/>
                        <a:t>Value</a:t>
                      </a:r>
                    </a:p>
                  </a:txBody>
                  <a:tcPr/>
                </a:tc>
                <a:tc>
                  <a:txBody>
                    <a:bodyPr/>
                    <a:lstStyle/>
                    <a:p>
                      <a:r>
                        <a:rPr lang="en-US" sz="1400" dirty="0"/>
                        <a:t>Keywords</a:t>
                      </a:r>
                    </a:p>
                  </a:txBody>
                  <a:tcPr/>
                </a:tc>
                <a:extLst>
                  <a:ext uri="{0D108BD9-81ED-4DB2-BD59-A6C34878D82A}">
                    <a16:rowId xmlns:a16="http://schemas.microsoft.com/office/drawing/2014/main" val="349333828"/>
                  </a:ext>
                </a:extLst>
              </a:tr>
              <a:tr h="370840">
                <a:tc>
                  <a:txBody>
                    <a:bodyPr/>
                    <a:lstStyle/>
                    <a:p>
                      <a:r>
                        <a:rPr lang="en-US" sz="1400" dirty="0"/>
                        <a:t>Banking Services (Retail, Corporate)</a:t>
                      </a:r>
                    </a:p>
                  </a:txBody>
                  <a:tcPr/>
                </a:tc>
                <a:tc>
                  <a:txBody>
                    <a:bodyPr/>
                    <a:lstStyle/>
                    <a:p>
                      <a:r>
                        <a:rPr lang="en-US" sz="1400" dirty="0"/>
                        <a:t>Banking, Banking Services, Business Services, Commercial, Consumer Banking, Corporate, Lending, Retail</a:t>
                      </a:r>
                    </a:p>
                  </a:txBody>
                  <a:tcPr/>
                </a:tc>
                <a:extLst>
                  <a:ext uri="{0D108BD9-81ED-4DB2-BD59-A6C34878D82A}">
                    <a16:rowId xmlns:a16="http://schemas.microsoft.com/office/drawing/2014/main" val="54380462"/>
                  </a:ext>
                </a:extLst>
              </a:tr>
              <a:tr h="370840">
                <a:tc>
                  <a:txBody>
                    <a:bodyPr/>
                    <a:lstStyle/>
                    <a:p>
                      <a:r>
                        <a:rPr lang="en-US" sz="1400" dirty="0"/>
                        <a:t>Business Development /Strategy</a:t>
                      </a:r>
                    </a:p>
                  </a:txBody>
                  <a:tcPr/>
                </a:tc>
                <a:tc>
                  <a:txBody>
                    <a:bodyPr/>
                    <a:lstStyle/>
                    <a:p>
                      <a:r>
                        <a:rPr lang="en-US" sz="1400" dirty="0"/>
                        <a:t>Business Development, BD, Business Strategy, CSO, Strategy, Strategic</a:t>
                      </a:r>
                    </a:p>
                  </a:txBody>
                  <a:tcPr/>
                </a:tc>
                <a:extLst>
                  <a:ext uri="{0D108BD9-81ED-4DB2-BD59-A6C34878D82A}">
                    <a16:rowId xmlns:a16="http://schemas.microsoft.com/office/drawing/2014/main" val="1825382653"/>
                  </a:ext>
                </a:extLst>
              </a:tr>
              <a:tr h="370840">
                <a:tc>
                  <a:txBody>
                    <a:bodyPr/>
                    <a:lstStyle/>
                    <a:p>
                      <a:r>
                        <a:rPr lang="en-US" sz="1400" dirty="0"/>
                        <a:t>Card Related</a:t>
                      </a:r>
                    </a:p>
                  </a:txBody>
                  <a:tcPr/>
                </a:tc>
                <a:tc>
                  <a:txBody>
                    <a:bodyPr/>
                    <a:lstStyle/>
                    <a:p>
                      <a:r>
                        <a:rPr lang="en-US" sz="1400" dirty="0"/>
                        <a:t>Card, Credit, Debit, Portfolio, Settlement</a:t>
                      </a:r>
                    </a:p>
                  </a:txBody>
                  <a:tcPr/>
                </a:tc>
                <a:extLst>
                  <a:ext uri="{0D108BD9-81ED-4DB2-BD59-A6C34878D82A}">
                    <a16:rowId xmlns:a16="http://schemas.microsoft.com/office/drawing/2014/main" val="1487908581"/>
                  </a:ext>
                </a:extLst>
              </a:tr>
              <a:tr h="370840">
                <a:tc>
                  <a:txBody>
                    <a:bodyPr/>
                    <a:lstStyle/>
                    <a:p>
                      <a:r>
                        <a:rPr lang="en-US" sz="1400" dirty="0"/>
                        <a:t>Client Services /Experience</a:t>
                      </a:r>
                    </a:p>
                  </a:txBody>
                  <a:tcPr/>
                </a:tc>
                <a:tc>
                  <a:txBody>
                    <a:bodyPr/>
                    <a:lstStyle/>
                    <a:p>
                      <a:r>
                        <a:rPr lang="en-US" sz="1400" dirty="0"/>
                        <a:t>Client Engagement, Client Experience, Client Services, Experience</a:t>
                      </a:r>
                    </a:p>
                  </a:txBody>
                  <a:tcPr/>
                </a:tc>
                <a:extLst>
                  <a:ext uri="{0D108BD9-81ED-4DB2-BD59-A6C34878D82A}">
                    <a16:rowId xmlns:a16="http://schemas.microsoft.com/office/drawing/2014/main" val="1549910316"/>
                  </a:ext>
                </a:extLst>
              </a:tr>
              <a:tr h="370840">
                <a:tc>
                  <a:txBody>
                    <a:bodyPr/>
                    <a:lstStyle/>
                    <a:p>
                      <a:r>
                        <a:rPr lang="en-US" sz="1400" dirty="0"/>
                        <a:t>Digital /eCommerce /Innovation</a:t>
                      </a:r>
                    </a:p>
                  </a:txBody>
                  <a:tcPr/>
                </a:tc>
                <a:tc>
                  <a:txBody>
                    <a:bodyPr/>
                    <a:lstStyle/>
                    <a:p>
                      <a:r>
                        <a:rPr lang="en-US" sz="1400" dirty="0"/>
                        <a:t>Digital, eCommerce, e-Commerce, e Commerce, </a:t>
                      </a:r>
                      <a:r>
                        <a:rPr lang="en-US" sz="1400" dirty="0" err="1"/>
                        <a:t>eCom</a:t>
                      </a:r>
                      <a:r>
                        <a:rPr lang="en-US" sz="1400" dirty="0"/>
                        <a:t>, </a:t>
                      </a:r>
                      <a:r>
                        <a:rPr lang="en-US" sz="1400" dirty="0" err="1"/>
                        <a:t>eComm</a:t>
                      </a:r>
                      <a:r>
                        <a:rPr lang="en-US" sz="1400" dirty="0"/>
                        <a:t>, </a:t>
                      </a:r>
                      <a:r>
                        <a:rPr lang="en-US" sz="1400" dirty="0" err="1"/>
                        <a:t>eServices</a:t>
                      </a:r>
                      <a:r>
                        <a:rPr lang="en-US" sz="1400" dirty="0"/>
                        <a:t>, Emerging, Innovation</a:t>
                      </a:r>
                    </a:p>
                  </a:txBody>
                  <a:tcPr/>
                </a:tc>
                <a:extLst>
                  <a:ext uri="{0D108BD9-81ED-4DB2-BD59-A6C34878D82A}">
                    <a16:rowId xmlns:a16="http://schemas.microsoft.com/office/drawing/2014/main" val="1377754756"/>
                  </a:ext>
                </a:extLst>
              </a:tr>
              <a:tr h="370840">
                <a:tc>
                  <a:txBody>
                    <a:bodyPr/>
                    <a:lstStyle/>
                    <a:p>
                      <a:r>
                        <a:rPr lang="en-US" sz="1400" dirty="0"/>
                        <a:t>Engineering</a:t>
                      </a:r>
                    </a:p>
                  </a:txBody>
                  <a:tcPr/>
                </a:tc>
                <a:tc>
                  <a:txBody>
                    <a:bodyPr/>
                    <a:lstStyle/>
                    <a:p>
                      <a:r>
                        <a:rPr lang="en-US" sz="1400" dirty="0"/>
                        <a:t>App, Developer, DevOps, Engineer</a:t>
                      </a:r>
                    </a:p>
                  </a:txBody>
                  <a:tcPr/>
                </a:tc>
                <a:extLst>
                  <a:ext uri="{0D108BD9-81ED-4DB2-BD59-A6C34878D82A}">
                    <a16:rowId xmlns:a16="http://schemas.microsoft.com/office/drawing/2014/main" val="1485419174"/>
                  </a:ext>
                </a:extLst>
              </a:tr>
              <a:tr h="370840">
                <a:tc>
                  <a:txBody>
                    <a:bodyPr/>
                    <a:lstStyle/>
                    <a:p>
                      <a:r>
                        <a:rPr lang="en-US" sz="1400" dirty="0"/>
                        <a:t>Finance</a:t>
                      </a:r>
                    </a:p>
                  </a:txBody>
                  <a:tcPr/>
                </a:tc>
                <a:tc>
                  <a:txBody>
                    <a:bodyPr/>
                    <a:lstStyle/>
                    <a:p>
                      <a:r>
                        <a:rPr lang="en-US" sz="1400" dirty="0"/>
                        <a:t>Accounting, CFO, Comptroller, Controller, Finance, Financial, Fin Ops</a:t>
                      </a:r>
                    </a:p>
                  </a:txBody>
                  <a:tcPr/>
                </a:tc>
                <a:extLst>
                  <a:ext uri="{0D108BD9-81ED-4DB2-BD59-A6C34878D82A}">
                    <a16:rowId xmlns:a16="http://schemas.microsoft.com/office/drawing/2014/main" val="2309266230"/>
                  </a:ext>
                </a:extLst>
              </a:tr>
              <a:tr h="370840">
                <a:tc>
                  <a:txBody>
                    <a:bodyPr/>
                    <a:lstStyle/>
                    <a:p>
                      <a:r>
                        <a:rPr lang="en-US" sz="1400" dirty="0"/>
                        <a:t>Fraud/Risk /Compliance</a:t>
                      </a:r>
                    </a:p>
                  </a:txBody>
                  <a:tcPr/>
                </a:tc>
                <a:tc>
                  <a:txBody>
                    <a:bodyPr/>
                    <a:lstStyle/>
                    <a:p>
                      <a:r>
                        <a:rPr lang="en-US" sz="1400" dirty="0"/>
                        <a:t>Chargeback, Compliance, Crime, Dispute, Fraud, Risk, Security</a:t>
                      </a:r>
                    </a:p>
                  </a:txBody>
                  <a:tcPr/>
                </a:tc>
                <a:extLst>
                  <a:ext uri="{0D108BD9-81ED-4DB2-BD59-A6C34878D82A}">
                    <a16:rowId xmlns:a16="http://schemas.microsoft.com/office/drawing/2014/main" val="3087380236"/>
                  </a:ext>
                </a:extLst>
              </a:tr>
              <a:tr h="370840">
                <a:tc>
                  <a:txBody>
                    <a:bodyPr/>
                    <a:lstStyle/>
                    <a:p>
                      <a:r>
                        <a:rPr lang="en-US" sz="1400" dirty="0"/>
                        <a:t>IT</a:t>
                      </a:r>
                    </a:p>
                  </a:txBody>
                  <a:tcPr/>
                </a:tc>
                <a:tc>
                  <a:txBody>
                    <a:bodyPr/>
                    <a:lstStyle/>
                    <a:p>
                      <a:r>
                        <a:rPr lang="en-US" sz="1400" dirty="0"/>
                        <a:t>IT, Tech, Technology, Technical</a:t>
                      </a:r>
                    </a:p>
                  </a:txBody>
                  <a:tcPr/>
                </a:tc>
                <a:extLst>
                  <a:ext uri="{0D108BD9-81ED-4DB2-BD59-A6C34878D82A}">
                    <a16:rowId xmlns:a16="http://schemas.microsoft.com/office/drawing/2014/main" val="4030185374"/>
                  </a:ext>
                </a:extLst>
              </a:tr>
              <a:tr h="370840">
                <a:tc>
                  <a:txBody>
                    <a:bodyPr/>
                    <a:lstStyle/>
                    <a:p>
                      <a:r>
                        <a:rPr lang="en-US" sz="1400" dirty="0"/>
                        <a:t>Legal</a:t>
                      </a:r>
                    </a:p>
                  </a:txBody>
                  <a:tcPr/>
                </a:tc>
                <a:tc>
                  <a:txBody>
                    <a:bodyPr/>
                    <a:lstStyle/>
                    <a:p>
                      <a:r>
                        <a:rPr lang="en-US" sz="1400" dirty="0"/>
                        <a:t>Attorney, CLO, Counsel, Lawyer, Legal</a:t>
                      </a:r>
                    </a:p>
                  </a:txBody>
                  <a:tcPr/>
                </a:tc>
                <a:extLst>
                  <a:ext uri="{0D108BD9-81ED-4DB2-BD59-A6C34878D82A}">
                    <a16:rowId xmlns:a16="http://schemas.microsoft.com/office/drawing/2014/main" val="381128371"/>
                  </a:ext>
                </a:extLst>
              </a:tr>
            </a:tbl>
          </a:graphicData>
        </a:graphic>
      </p:graphicFrame>
      <p:graphicFrame>
        <p:nvGraphicFramePr>
          <p:cNvPr id="5" name="Table 4">
            <a:extLst>
              <a:ext uri="{FF2B5EF4-FFF2-40B4-BE49-F238E27FC236}">
                <a16:creationId xmlns:a16="http://schemas.microsoft.com/office/drawing/2014/main" id="{A3327C9F-4A65-EA40-5247-B3FD400E79AB}"/>
              </a:ext>
            </a:extLst>
          </p:cNvPr>
          <p:cNvGraphicFramePr>
            <a:graphicFrameLocks noGrp="1"/>
          </p:cNvGraphicFramePr>
          <p:nvPr>
            <p:extLst>
              <p:ext uri="{D42A27DB-BD31-4B8C-83A1-F6EECF244321}">
                <p14:modId xmlns:p14="http://schemas.microsoft.com/office/powerpoint/2010/main" val="3312544732"/>
              </p:ext>
            </p:extLst>
          </p:nvPr>
        </p:nvGraphicFramePr>
        <p:xfrm>
          <a:off x="6400800" y="1201199"/>
          <a:ext cx="5497029" cy="4892040"/>
        </p:xfrm>
        <a:graphic>
          <a:graphicData uri="http://schemas.openxmlformats.org/drawingml/2006/table">
            <a:tbl>
              <a:tblPr firstRow="1" bandRow="1">
                <a:tableStyleId>{00A15C55-8517-42AA-B614-E9B94910E393}</a:tableStyleId>
              </a:tblPr>
              <a:tblGrid>
                <a:gridCol w="1645920">
                  <a:extLst>
                    <a:ext uri="{9D8B030D-6E8A-4147-A177-3AD203B41FA5}">
                      <a16:colId xmlns:a16="http://schemas.microsoft.com/office/drawing/2014/main" val="466873372"/>
                    </a:ext>
                  </a:extLst>
                </a:gridCol>
                <a:gridCol w="3851109">
                  <a:extLst>
                    <a:ext uri="{9D8B030D-6E8A-4147-A177-3AD203B41FA5}">
                      <a16:colId xmlns:a16="http://schemas.microsoft.com/office/drawing/2014/main" val="2966352491"/>
                    </a:ext>
                  </a:extLst>
                </a:gridCol>
              </a:tblGrid>
              <a:tr h="370840">
                <a:tc>
                  <a:txBody>
                    <a:bodyPr/>
                    <a:lstStyle/>
                    <a:p>
                      <a:r>
                        <a:rPr lang="en-US" sz="1400" dirty="0"/>
                        <a:t>Value</a:t>
                      </a:r>
                    </a:p>
                  </a:txBody>
                  <a:tcPr/>
                </a:tc>
                <a:tc>
                  <a:txBody>
                    <a:bodyPr/>
                    <a:lstStyle/>
                    <a:p>
                      <a:r>
                        <a:rPr lang="en-US" sz="1400" dirty="0"/>
                        <a:t>Keywords</a:t>
                      </a:r>
                    </a:p>
                  </a:txBody>
                  <a:tcPr/>
                </a:tc>
                <a:extLst>
                  <a:ext uri="{0D108BD9-81ED-4DB2-BD59-A6C34878D82A}">
                    <a16:rowId xmlns:a16="http://schemas.microsoft.com/office/drawing/2014/main" val="349333828"/>
                  </a:ext>
                </a:extLst>
              </a:tr>
              <a:tr h="370840">
                <a:tc>
                  <a:txBody>
                    <a:bodyPr/>
                    <a:lstStyle/>
                    <a:p>
                      <a:r>
                        <a:rPr lang="en-US" sz="1400" dirty="0"/>
                        <a:t>Loyalty</a:t>
                      </a:r>
                    </a:p>
                  </a:txBody>
                  <a:tcPr/>
                </a:tc>
                <a:tc>
                  <a:txBody>
                    <a:bodyPr/>
                    <a:lstStyle/>
                    <a:p>
                      <a:r>
                        <a:rPr lang="en-US" sz="1400" dirty="0"/>
                        <a:t>Loyalty</a:t>
                      </a:r>
                    </a:p>
                  </a:txBody>
                  <a:tcPr/>
                </a:tc>
                <a:extLst>
                  <a:ext uri="{0D108BD9-81ED-4DB2-BD59-A6C34878D82A}">
                    <a16:rowId xmlns:a16="http://schemas.microsoft.com/office/drawing/2014/main" val="3290190007"/>
                  </a:ext>
                </a:extLst>
              </a:tr>
              <a:tr h="370840">
                <a:tc>
                  <a:txBody>
                    <a:bodyPr/>
                    <a:lstStyle/>
                    <a:p>
                      <a:r>
                        <a:rPr lang="en-US" sz="1400" dirty="0"/>
                        <a:t>Marketing</a:t>
                      </a:r>
                    </a:p>
                  </a:txBody>
                  <a:tcPr/>
                </a:tc>
                <a:tc>
                  <a:txBody>
                    <a:bodyPr/>
                    <a:lstStyle/>
                    <a:p>
                      <a:r>
                        <a:rPr lang="en-US" sz="1400" dirty="0"/>
                        <a:t>Brand, CMO, Marketing</a:t>
                      </a:r>
                    </a:p>
                  </a:txBody>
                  <a:tcPr/>
                </a:tc>
                <a:extLst>
                  <a:ext uri="{0D108BD9-81ED-4DB2-BD59-A6C34878D82A}">
                    <a16:rowId xmlns:a16="http://schemas.microsoft.com/office/drawing/2014/main" val="1633540154"/>
                  </a:ext>
                </a:extLst>
              </a:tr>
              <a:tr h="370840">
                <a:tc>
                  <a:txBody>
                    <a:bodyPr/>
                    <a:lstStyle/>
                    <a:p>
                      <a:r>
                        <a:rPr lang="en-US" sz="1400" dirty="0"/>
                        <a:t>Operations</a:t>
                      </a:r>
                    </a:p>
                  </a:txBody>
                  <a:tcPr/>
                </a:tc>
                <a:tc>
                  <a:txBody>
                    <a:bodyPr/>
                    <a:lstStyle/>
                    <a:p>
                      <a:r>
                        <a:rPr lang="en-US" sz="1400" dirty="0"/>
                        <a:t>COO, Operations, Ops</a:t>
                      </a:r>
                    </a:p>
                  </a:txBody>
                  <a:tcPr/>
                </a:tc>
                <a:extLst>
                  <a:ext uri="{0D108BD9-81ED-4DB2-BD59-A6C34878D82A}">
                    <a16:rowId xmlns:a16="http://schemas.microsoft.com/office/drawing/2014/main" val="910666449"/>
                  </a:ext>
                </a:extLst>
              </a:tr>
              <a:tr h="370840">
                <a:tc>
                  <a:txBody>
                    <a:bodyPr/>
                    <a:lstStyle/>
                    <a:p>
                      <a:r>
                        <a:rPr lang="en-US" sz="1400" dirty="0"/>
                        <a:t>Other</a:t>
                      </a:r>
                    </a:p>
                  </a:txBody>
                  <a:tcPr/>
                </a:tc>
                <a:tc>
                  <a:txBody>
                    <a:bodyPr/>
                    <a:lstStyle/>
                    <a:p>
                      <a:r>
                        <a:rPr lang="en-US" sz="1400" i="1" dirty="0"/>
                        <a:t>[default when no keyword matches found]</a:t>
                      </a:r>
                    </a:p>
                  </a:txBody>
                  <a:tcPr/>
                </a:tc>
                <a:extLst>
                  <a:ext uri="{0D108BD9-81ED-4DB2-BD59-A6C34878D82A}">
                    <a16:rowId xmlns:a16="http://schemas.microsoft.com/office/drawing/2014/main" val="3433174629"/>
                  </a:ext>
                </a:extLst>
              </a:tr>
              <a:tr h="370840">
                <a:tc>
                  <a:txBody>
                    <a:bodyPr/>
                    <a:lstStyle/>
                    <a:p>
                      <a:r>
                        <a:rPr lang="en-US" sz="1400" dirty="0"/>
                        <a:t>Partnerships /Alliances</a:t>
                      </a:r>
                    </a:p>
                  </a:txBody>
                  <a:tcPr/>
                </a:tc>
                <a:tc>
                  <a:txBody>
                    <a:bodyPr/>
                    <a:lstStyle/>
                    <a:p>
                      <a:r>
                        <a:rPr lang="en-US" sz="1400" dirty="0"/>
                        <a:t>Alliance, Partners</a:t>
                      </a:r>
                    </a:p>
                  </a:txBody>
                  <a:tcPr/>
                </a:tc>
                <a:extLst>
                  <a:ext uri="{0D108BD9-81ED-4DB2-BD59-A6C34878D82A}">
                    <a16:rowId xmlns:a16="http://schemas.microsoft.com/office/drawing/2014/main" val="2823965843"/>
                  </a:ext>
                </a:extLst>
              </a:tr>
              <a:tr h="370840">
                <a:tc>
                  <a:txBody>
                    <a:bodyPr/>
                    <a:lstStyle/>
                    <a:p>
                      <a:r>
                        <a:rPr lang="en-US" sz="1400" dirty="0"/>
                        <a:t>Payments</a:t>
                      </a:r>
                    </a:p>
                    <a:p>
                      <a:r>
                        <a:rPr lang="en-US" sz="1400" dirty="0"/>
                        <a:t>/Processing</a:t>
                      </a:r>
                    </a:p>
                  </a:txBody>
                  <a:tcPr/>
                </a:tc>
                <a:tc>
                  <a:txBody>
                    <a:bodyPr/>
                    <a:lstStyle/>
                    <a:p>
                      <a:r>
                        <a:rPr lang="en-US" sz="1400" dirty="0"/>
                        <a:t>Payment, Processing</a:t>
                      </a:r>
                    </a:p>
                  </a:txBody>
                  <a:tcPr/>
                </a:tc>
                <a:extLst>
                  <a:ext uri="{0D108BD9-81ED-4DB2-BD59-A6C34878D82A}">
                    <a16:rowId xmlns:a16="http://schemas.microsoft.com/office/drawing/2014/main" val="3832741634"/>
                  </a:ext>
                </a:extLst>
              </a:tr>
              <a:tr h="370840">
                <a:tc>
                  <a:txBody>
                    <a:bodyPr/>
                    <a:lstStyle/>
                    <a:p>
                      <a:r>
                        <a:rPr lang="en-US" sz="1400" dirty="0"/>
                        <a:t>Product</a:t>
                      </a:r>
                    </a:p>
                  </a:txBody>
                  <a:tcPr/>
                </a:tc>
                <a:tc>
                  <a:txBody>
                    <a:bodyPr/>
                    <a:lstStyle/>
                    <a:p>
                      <a:r>
                        <a:rPr lang="en-US" sz="1400" dirty="0"/>
                        <a:t>Product</a:t>
                      </a:r>
                    </a:p>
                  </a:txBody>
                  <a:tcPr/>
                </a:tc>
                <a:extLst>
                  <a:ext uri="{0D108BD9-81ED-4DB2-BD59-A6C34878D82A}">
                    <a16:rowId xmlns:a16="http://schemas.microsoft.com/office/drawing/2014/main" val="3613282111"/>
                  </a:ext>
                </a:extLst>
              </a:tr>
              <a:tr h="370840">
                <a:tc>
                  <a:txBody>
                    <a:bodyPr/>
                    <a:lstStyle/>
                    <a:p>
                      <a:r>
                        <a:rPr lang="en-US" sz="1400" dirty="0"/>
                        <a:t>Project Management</a:t>
                      </a:r>
                    </a:p>
                  </a:txBody>
                  <a:tcPr/>
                </a:tc>
                <a:tc>
                  <a:txBody>
                    <a:bodyPr/>
                    <a:lstStyle/>
                    <a:p>
                      <a:r>
                        <a:rPr lang="en-US" sz="1400" dirty="0"/>
                        <a:t>Manager of *Projects, Project Manager, PM</a:t>
                      </a:r>
                    </a:p>
                  </a:txBody>
                  <a:tcPr/>
                </a:tc>
                <a:extLst>
                  <a:ext uri="{0D108BD9-81ED-4DB2-BD59-A6C34878D82A}">
                    <a16:rowId xmlns:a16="http://schemas.microsoft.com/office/drawing/2014/main" val="2119044369"/>
                  </a:ext>
                </a:extLst>
              </a:tr>
              <a:tr h="370840">
                <a:tc>
                  <a:txBody>
                    <a:bodyPr/>
                    <a:lstStyle/>
                    <a:p>
                      <a:r>
                        <a:rPr lang="en-US" sz="1400" dirty="0"/>
                        <a:t>Purchasing</a:t>
                      </a:r>
                    </a:p>
                  </a:txBody>
                  <a:tcPr/>
                </a:tc>
                <a:tc>
                  <a:txBody>
                    <a:bodyPr/>
                    <a:lstStyle/>
                    <a:p>
                      <a:r>
                        <a:rPr lang="en-US" sz="1400" dirty="0"/>
                        <a:t>Procurement, Purchasing, Sourcing</a:t>
                      </a:r>
                    </a:p>
                  </a:txBody>
                  <a:tcPr/>
                </a:tc>
                <a:extLst>
                  <a:ext uri="{0D108BD9-81ED-4DB2-BD59-A6C34878D82A}">
                    <a16:rowId xmlns:a16="http://schemas.microsoft.com/office/drawing/2014/main" val="2377421464"/>
                  </a:ext>
                </a:extLst>
              </a:tr>
              <a:tr h="370840">
                <a:tc>
                  <a:txBody>
                    <a:bodyPr/>
                    <a:lstStyle/>
                    <a:p>
                      <a:r>
                        <a:rPr lang="en-US" sz="1400" dirty="0"/>
                        <a:t>Sales</a:t>
                      </a:r>
                    </a:p>
                  </a:txBody>
                  <a:tcPr/>
                </a:tc>
                <a:tc>
                  <a:txBody>
                    <a:bodyPr/>
                    <a:lstStyle/>
                    <a:p>
                      <a:r>
                        <a:rPr lang="en-US" sz="1400" dirty="0"/>
                        <a:t>Revenue, Sales</a:t>
                      </a:r>
                    </a:p>
                  </a:txBody>
                  <a:tcPr/>
                </a:tc>
                <a:extLst>
                  <a:ext uri="{0D108BD9-81ED-4DB2-BD59-A6C34878D82A}">
                    <a16:rowId xmlns:a16="http://schemas.microsoft.com/office/drawing/2014/main" val="152710153"/>
                  </a:ext>
                </a:extLst>
              </a:tr>
              <a:tr h="370840">
                <a:tc>
                  <a:txBody>
                    <a:bodyPr/>
                    <a:lstStyle/>
                    <a:p>
                      <a:r>
                        <a:rPr lang="en-US" sz="1400" dirty="0"/>
                        <a:t>Treasury</a:t>
                      </a:r>
                    </a:p>
                  </a:txBody>
                  <a:tcPr/>
                </a:tc>
                <a:tc>
                  <a:txBody>
                    <a:bodyPr/>
                    <a:lstStyle/>
                    <a:p>
                      <a:r>
                        <a:rPr lang="en-US" sz="1400" dirty="0"/>
                        <a:t>Treasurer, Treasury</a:t>
                      </a:r>
                    </a:p>
                  </a:txBody>
                  <a:tcPr/>
                </a:tc>
                <a:extLst>
                  <a:ext uri="{0D108BD9-81ED-4DB2-BD59-A6C34878D82A}">
                    <a16:rowId xmlns:a16="http://schemas.microsoft.com/office/drawing/2014/main" val="1928409376"/>
                  </a:ext>
                </a:extLst>
              </a:tr>
            </a:tbl>
          </a:graphicData>
        </a:graphic>
      </p:graphicFrame>
    </p:spTree>
    <p:extLst>
      <p:ext uri="{BB962C8B-B14F-4D97-AF65-F5344CB8AC3E}">
        <p14:creationId xmlns:p14="http://schemas.microsoft.com/office/powerpoint/2010/main" val="9895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BD022E7-08B1-A17E-E8B5-0063411CD7BF}"/>
              </a:ext>
            </a:extLst>
          </p:cNvPr>
          <p:cNvGraphicFramePr>
            <a:graphicFrameLocks noGrp="1"/>
          </p:cNvGraphicFramePr>
          <p:nvPr>
            <p:extLst>
              <p:ext uri="{D42A27DB-BD31-4B8C-83A1-F6EECF244321}">
                <p14:modId xmlns:p14="http://schemas.microsoft.com/office/powerpoint/2010/main" val="25866258"/>
              </p:ext>
            </p:extLst>
          </p:nvPr>
        </p:nvGraphicFramePr>
        <p:xfrm>
          <a:off x="911224" y="1201199"/>
          <a:ext cx="10369550" cy="3159760"/>
        </p:xfrm>
        <a:graphic>
          <a:graphicData uri="http://schemas.openxmlformats.org/drawingml/2006/table">
            <a:tbl>
              <a:tblPr firstRow="1" bandRow="1">
                <a:tableStyleId>{00A15C55-8517-42AA-B614-E9B94910E393}</a:tableStyleId>
              </a:tblPr>
              <a:tblGrid>
                <a:gridCol w="2433860">
                  <a:extLst>
                    <a:ext uri="{9D8B030D-6E8A-4147-A177-3AD203B41FA5}">
                      <a16:colId xmlns:a16="http://schemas.microsoft.com/office/drawing/2014/main" val="466873372"/>
                    </a:ext>
                  </a:extLst>
                </a:gridCol>
                <a:gridCol w="7935690">
                  <a:extLst>
                    <a:ext uri="{9D8B030D-6E8A-4147-A177-3AD203B41FA5}">
                      <a16:colId xmlns:a16="http://schemas.microsoft.com/office/drawing/2014/main" val="2966352491"/>
                    </a:ext>
                  </a:extLst>
                </a:gridCol>
              </a:tblGrid>
              <a:tr h="370840">
                <a:tc>
                  <a:txBody>
                    <a:bodyPr/>
                    <a:lstStyle/>
                    <a:p>
                      <a:r>
                        <a:rPr lang="en-US" sz="1400" dirty="0"/>
                        <a:t>Value</a:t>
                      </a:r>
                    </a:p>
                  </a:txBody>
                  <a:tcPr/>
                </a:tc>
                <a:tc>
                  <a:txBody>
                    <a:bodyPr/>
                    <a:lstStyle/>
                    <a:p>
                      <a:r>
                        <a:rPr lang="en-US" sz="1400" dirty="0"/>
                        <a:t>Keywords</a:t>
                      </a:r>
                    </a:p>
                  </a:txBody>
                  <a:tcPr/>
                </a:tc>
                <a:extLst>
                  <a:ext uri="{0D108BD9-81ED-4DB2-BD59-A6C34878D82A}">
                    <a16:rowId xmlns:a16="http://schemas.microsoft.com/office/drawing/2014/main" val="349333828"/>
                  </a:ext>
                </a:extLst>
              </a:tr>
              <a:tr h="370840">
                <a:tc>
                  <a:txBody>
                    <a:bodyPr/>
                    <a:lstStyle/>
                    <a:p>
                      <a:r>
                        <a:rPr lang="en-US" sz="1400" dirty="0"/>
                        <a:t>C-Suite /President</a:t>
                      </a:r>
                    </a:p>
                  </a:txBody>
                  <a:tcPr/>
                </a:tc>
                <a:tc>
                  <a:txBody>
                    <a:bodyPr/>
                    <a:lstStyle/>
                    <a:p>
                      <a:endParaRPr lang="en-US" sz="1400" dirty="0"/>
                    </a:p>
                    <a:p>
                      <a:endParaRPr lang="en-US" sz="1400" dirty="0"/>
                    </a:p>
                    <a:p>
                      <a:endParaRPr lang="en-US" sz="1400" dirty="0"/>
                    </a:p>
                  </a:txBody>
                  <a:tcPr/>
                </a:tc>
                <a:extLst>
                  <a:ext uri="{0D108BD9-81ED-4DB2-BD59-A6C34878D82A}">
                    <a16:rowId xmlns:a16="http://schemas.microsoft.com/office/drawing/2014/main" val="54380462"/>
                  </a:ext>
                </a:extLst>
              </a:tr>
              <a:tr h="370840">
                <a:tc>
                  <a:txBody>
                    <a:bodyPr/>
                    <a:lstStyle/>
                    <a:p>
                      <a:r>
                        <a:rPr lang="en-US" sz="1400" dirty="0"/>
                        <a:t>VP-level</a:t>
                      </a:r>
                    </a:p>
                  </a:txBody>
                  <a:tcPr/>
                </a:tc>
                <a:tc>
                  <a:txBody>
                    <a:bodyPr/>
                    <a:lstStyle/>
                    <a:p>
                      <a:endParaRPr lang="en-US" sz="1400" dirty="0"/>
                    </a:p>
                    <a:p>
                      <a:endParaRPr lang="en-US" sz="1400" dirty="0"/>
                    </a:p>
                    <a:p>
                      <a:endParaRPr lang="en-US" sz="1400" dirty="0"/>
                    </a:p>
                    <a:p>
                      <a:endParaRPr lang="en-US" sz="1400" dirty="0"/>
                    </a:p>
                  </a:txBody>
                  <a:tcPr/>
                </a:tc>
                <a:extLst>
                  <a:ext uri="{0D108BD9-81ED-4DB2-BD59-A6C34878D82A}">
                    <a16:rowId xmlns:a16="http://schemas.microsoft.com/office/drawing/2014/main" val="1825382653"/>
                  </a:ext>
                </a:extLst>
              </a:tr>
              <a:tr h="370840">
                <a:tc>
                  <a:txBody>
                    <a:bodyPr/>
                    <a:lstStyle/>
                    <a:p>
                      <a:r>
                        <a:rPr lang="en-US" sz="1400" dirty="0"/>
                        <a:t>Director-level</a:t>
                      </a:r>
                    </a:p>
                  </a:txBody>
                  <a:tcPr/>
                </a:tc>
                <a:tc>
                  <a:txBody>
                    <a:bodyPr/>
                    <a:lstStyle/>
                    <a:p>
                      <a:endParaRPr lang="en-US" sz="1400" dirty="0"/>
                    </a:p>
                  </a:txBody>
                  <a:tcPr/>
                </a:tc>
                <a:extLst>
                  <a:ext uri="{0D108BD9-81ED-4DB2-BD59-A6C34878D82A}">
                    <a16:rowId xmlns:a16="http://schemas.microsoft.com/office/drawing/2014/main" val="1487908581"/>
                  </a:ext>
                </a:extLst>
              </a:tr>
              <a:tr h="370840">
                <a:tc>
                  <a:txBody>
                    <a:bodyPr/>
                    <a:lstStyle/>
                    <a:p>
                      <a:r>
                        <a:rPr lang="en-US" sz="1400" dirty="0"/>
                        <a:t>Manager-level</a:t>
                      </a:r>
                    </a:p>
                  </a:txBody>
                  <a:tcPr/>
                </a:tc>
                <a:tc>
                  <a:txBody>
                    <a:bodyPr/>
                    <a:lstStyle/>
                    <a:p>
                      <a:endParaRPr lang="en-US" sz="1400" dirty="0"/>
                    </a:p>
                  </a:txBody>
                  <a:tcPr/>
                </a:tc>
                <a:extLst>
                  <a:ext uri="{0D108BD9-81ED-4DB2-BD59-A6C34878D82A}">
                    <a16:rowId xmlns:a16="http://schemas.microsoft.com/office/drawing/2014/main" val="1549910316"/>
                  </a:ext>
                </a:extLst>
              </a:tr>
              <a:tr h="370840">
                <a:tc>
                  <a:txBody>
                    <a:bodyPr/>
                    <a:lstStyle/>
                    <a:p>
                      <a:r>
                        <a:rPr lang="en-US" sz="1400" dirty="0"/>
                        <a:t>Other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dirty="0"/>
                    </a:p>
                  </a:txBody>
                  <a:tcPr/>
                </a:tc>
                <a:extLst>
                  <a:ext uri="{0D108BD9-81ED-4DB2-BD59-A6C34878D82A}">
                    <a16:rowId xmlns:a16="http://schemas.microsoft.com/office/drawing/2014/main" val="1377754756"/>
                  </a:ext>
                </a:extLst>
              </a:tr>
            </a:tbl>
          </a:graphicData>
        </a:graphic>
      </p:graphicFrame>
      <p:sp>
        <p:nvSpPr>
          <p:cNvPr id="2" name="Text Placeholder 1">
            <a:extLst>
              <a:ext uri="{FF2B5EF4-FFF2-40B4-BE49-F238E27FC236}">
                <a16:creationId xmlns:a16="http://schemas.microsoft.com/office/drawing/2014/main" id="{E6585FC0-BE2F-0F54-5719-E530D375A379}"/>
              </a:ext>
            </a:extLst>
          </p:cNvPr>
          <p:cNvSpPr>
            <a:spLocks noGrp="1"/>
          </p:cNvSpPr>
          <p:nvPr>
            <p:ph type="body" sz="quarter" idx="10"/>
          </p:nvPr>
        </p:nvSpPr>
        <p:spPr/>
        <p:txBody>
          <a:bodyPr/>
          <a:lstStyle/>
          <a:p>
            <a:r>
              <a:rPr lang="en-US" dirty="0"/>
              <a:t>Choosing Keywords – Job Level</a:t>
            </a:r>
          </a:p>
        </p:txBody>
      </p:sp>
      <p:graphicFrame>
        <p:nvGraphicFramePr>
          <p:cNvPr id="4" name="Table 3">
            <a:extLst>
              <a:ext uri="{FF2B5EF4-FFF2-40B4-BE49-F238E27FC236}">
                <a16:creationId xmlns:a16="http://schemas.microsoft.com/office/drawing/2014/main" id="{53CDEE35-6A71-F54F-C0BC-A4679026F220}"/>
              </a:ext>
            </a:extLst>
          </p:cNvPr>
          <p:cNvGraphicFramePr>
            <a:graphicFrameLocks noGrp="1"/>
          </p:cNvGraphicFramePr>
          <p:nvPr>
            <p:extLst>
              <p:ext uri="{D42A27DB-BD31-4B8C-83A1-F6EECF244321}">
                <p14:modId xmlns:p14="http://schemas.microsoft.com/office/powerpoint/2010/main" val="1605255801"/>
              </p:ext>
            </p:extLst>
          </p:nvPr>
        </p:nvGraphicFramePr>
        <p:xfrm>
          <a:off x="911224" y="1201199"/>
          <a:ext cx="10369550" cy="3159760"/>
        </p:xfrm>
        <a:graphic>
          <a:graphicData uri="http://schemas.openxmlformats.org/drawingml/2006/table">
            <a:tbl>
              <a:tblPr firstRow="1" bandRow="1">
                <a:tableStyleId>{00A15C55-8517-42AA-B614-E9B94910E393}</a:tableStyleId>
              </a:tblPr>
              <a:tblGrid>
                <a:gridCol w="2433860">
                  <a:extLst>
                    <a:ext uri="{9D8B030D-6E8A-4147-A177-3AD203B41FA5}">
                      <a16:colId xmlns:a16="http://schemas.microsoft.com/office/drawing/2014/main" val="466873372"/>
                    </a:ext>
                  </a:extLst>
                </a:gridCol>
                <a:gridCol w="7935690">
                  <a:extLst>
                    <a:ext uri="{9D8B030D-6E8A-4147-A177-3AD203B41FA5}">
                      <a16:colId xmlns:a16="http://schemas.microsoft.com/office/drawing/2014/main" val="2966352491"/>
                    </a:ext>
                  </a:extLst>
                </a:gridCol>
              </a:tblGrid>
              <a:tr h="370840">
                <a:tc>
                  <a:txBody>
                    <a:bodyPr/>
                    <a:lstStyle/>
                    <a:p>
                      <a:r>
                        <a:rPr lang="en-US" sz="1400" dirty="0"/>
                        <a:t>Value</a:t>
                      </a:r>
                    </a:p>
                  </a:txBody>
                  <a:tcPr/>
                </a:tc>
                <a:tc>
                  <a:txBody>
                    <a:bodyPr/>
                    <a:lstStyle/>
                    <a:p>
                      <a:r>
                        <a:rPr lang="en-US" sz="1400" dirty="0"/>
                        <a:t>Keywords</a:t>
                      </a:r>
                    </a:p>
                  </a:txBody>
                  <a:tcPr/>
                </a:tc>
                <a:extLst>
                  <a:ext uri="{0D108BD9-81ED-4DB2-BD59-A6C34878D82A}">
                    <a16:rowId xmlns:a16="http://schemas.microsoft.com/office/drawing/2014/main" val="349333828"/>
                  </a:ext>
                </a:extLst>
              </a:tr>
              <a:tr h="370840">
                <a:tc>
                  <a:txBody>
                    <a:bodyPr/>
                    <a:lstStyle/>
                    <a:p>
                      <a:r>
                        <a:rPr lang="en-US" sz="1400" dirty="0"/>
                        <a:t>C-Suite /President</a:t>
                      </a:r>
                    </a:p>
                  </a:txBody>
                  <a:tcPr/>
                </a:tc>
                <a:tc>
                  <a:txBody>
                    <a:bodyPr/>
                    <a:lstStyle/>
                    <a:p>
                      <a:r>
                        <a:rPr lang="en-US" sz="1400" dirty="0"/>
                        <a:t>Chairman, Chief, C?O, Co-C?O, Founder, Officer, President</a:t>
                      </a:r>
                    </a:p>
                    <a:p>
                      <a:endParaRPr lang="en-US" sz="1400" dirty="0"/>
                    </a:p>
                    <a:p>
                      <a:r>
                        <a:rPr lang="en-US" sz="1400" b="1" dirty="0">
                          <a:solidFill>
                            <a:srgbClr val="FF0000"/>
                          </a:solidFill>
                        </a:rPr>
                        <a:t>EXCLUDE: </a:t>
                      </a:r>
                      <a:r>
                        <a:rPr lang="en-US" sz="1400" dirty="0"/>
                        <a:t>Vice President</a:t>
                      </a:r>
                    </a:p>
                  </a:txBody>
                  <a:tcPr/>
                </a:tc>
                <a:extLst>
                  <a:ext uri="{0D108BD9-81ED-4DB2-BD59-A6C34878D82A}">
                    <a16:rowId xmlns:a16="http://schemas.microsoft.com/office/drawing/2014/main" val="54380462"/>
                  </a:ext>
                </a:extLst>
              </a:tr>
              <a:tr h="370840">
                <a:tc>
                  <a:txBody>
                    <a:bodyPr/>
                    <a:lstStyle/>
                    <a:p>
                      <a:r>
                        <a:rPr lang="en-US" sz="1400" dirty="0"/>
                        <a:t>VP-level</a:t>
                      </a:r>
                    </a:p>
                  </a:txBody>
                  <a:tcPr/>
                </a:tc>
                <a:tc>
                  <a:txBody>
                    <a:bodyPr/>
                    <a:lstStyle/>
                    <a:p>
                      <a:r>
                        <a:rPr lang="en-US" sz="1400" dirty="0"/>
                        <a:t>AVP, Chief of Staff, EVP, General Manager, GM, Head, Owner, Principal, SVP, Vice President, VP</a:t>
                      </a:r>
                    </a:p>
                    <a:p>
                      <a:endParaRPr lang="en-US" sz="1400" dirty="0"/>
                    </a:p>
                    <a:p>
                      <a:r>
                        <a:rPr lang="en-US" sz="1400" b="1" dirty="0">
                          <a:solidFill>
                            <a:srgbClr val="FF0000"/>
                          </a:solidFill>
                        </a:rPr>
                        <a:t>EXCLUDE: </a:t>
                      </a:r>
                      <a:r>
                        <a:rPr lang="en-US" sz="1400" dirty="0"/>
                        <a:t>Product Owner</a:t>
                      </a:r>
                    </a:p>
                  </a:txBody>
                  <a:tcPr/>
                </a:tc>
                <a:extLst>
                  <a:ext uri="{0D108BD9-81ED-4DB2-BD59-A6C34878D82A}">
                    <a16:rowId xmlns:a16="http://schemas.microsoft.com/office/drawing/2014/main" val="1825382653"/>
                  </a:ext>
                </a:extLst>
              </a:tr>
              <a:tr h="370840">
                <a:tc>
                  <a:txBody>
                    <a:bodyPr/>
                    <a:lstStyle/>
                    <a:p>
                      <a:r>
                        <a:rPr lang="en-US" sz="1400" dirty="0"/>
                        <a:t>Director-level</a:t>
                      </a:r>
                    </a:p>
                  </a:txBody>
                  <a:tcPr/>
                </a:tc>
                <a:tc>
                  <a:txBody>
                    <a:bodyPr/>
                    <a:lstStyle/>
                    <a:p>
                      <a:r>
                        <a:rPr lang="en-US" sz="1400" dirty="0"/>
                        <a:t>Dir, Dir., Dir,, Director</a:t>
                      </a:r>
                    </a:p>
                  </a:txBody>
                  <a:tcPr/>
                </a:tc>
                <a:extLst>
                  <a:ext uri="{0D108BD9-81ED-4DB2-BD59-A6C34878D82A}">
                    <a16:rowId xmlns:a16="http://schemas.microsoft.com/office/drawing/2014/main" val="1487908581"/>
                  </a:ext>
                </a:extLst>
              </a:tr>
              <a:tr h="370840">
                <a:tc>
                  <a:txBody>
                    <a:bodyPr/>
                    <a:lstStyle/>
                    <a:p>
                      <a:r>
                        <a:rPr lang="en-US" sz="1400" dirty="0"/>
                        <a:t>Manager-level</a:t>
                      </a:r>
                    </a:p>
                  </a:txBody>
                  <a:tcPr/>
                </a:tc>
                <a:tc>
                  <a:txBody>
                    <a:bodyPr/>
                    <a:lstStyle/>
                    <a:p>
                      <a:r>
                        <a:rPr lang="en-US" sz="1400" dirty="0"/>
                        <a:t>Manager, </a:t>
                      </a:r>
                      <a:r>
                        <a:rPr lang="en-US" sz="1400" dirty="0" err="1"/>
                        <a:t>Mgr</a:t>
                      </a:r>
                      <a:r>
                        <a:rPr lang="en-US" sz="1400" dirty="0"/>
                        <a:t>, PM</a:t>
                      </a:r>
                    </a:p>
                  </a:txBody>
                  <a:tcPr/>
                </a:tc>
                <a:extLst>
                  <a:ext uri="{0D108BD9-81ED-4DB2-BD59-A6C34878D82A}">
                    <a16:rowId xmlns:a16="http://schemas.microsoft.com/office/drawing/2014/main" val="1549910316"/>
                  </a:ext>
                </a:extLst>
              </a:tr>
              <a:tr h="370840">
                <a:tc>
                  <a:txBody>
                    <a:bodyPr/>
                    <a:lstStyle/>
                    <a:p>
                      <a:r>
                        <a:rPr lang="en-US" sz="1400" dirty="0"/>
                        <a:t>Other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i="1" dirty="0"/>
                        <a:t>[default when no keyword matches found]</a:t>
                      </a:r>
                    </a:p>
                  </a:txBody>
                  <a:tcPr/>
                </a:tc>
                <a:extLst>
                  <a:ext uri="{0D108BD9-81ED-4DB2-BD59-A6C34878D82A}">
                    <a16:rowId xmlns:a16="http://schemas.microsoft.com/office/drawing/2014/main" val="1377754756"/>
                  </a:ext>
                </a:extLst>
              </a:tr>
            </a:tbl>
          </a:graphicData>
        </a:graphic>
      </p:graphicFrame>
    </p:spTree>
    <p:extLst>
      <p:ext uri="{BB962C8B-B14F-4D97-AF65-F5344CB8AC3E}">
        <p14:creationId xmlns:p14="http://schemas.microsoft.com/office/powerpoint/2010/main" val="201604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4TM">
      <a:dk1>
        <a:srgbClr val="000000"/>
      </a:dk1>
      <a:lt1>
        <a:sysClr val="window" lastClr="FFFFFF"/>
      </a:lt1>
      <a:dk2>
        <a:srgbClr val="454545"/>
      </a:dk2>
      <a:lt2>
        <a:srgbClr val="E7E6E6"/>
      </a:lt2>
      <a:accent1>
        <a:srgbClr val="678BB2"/>
      </a:accent1>
      <a:accent2>
        <a:srgbClr val="F3A62D"/>
      </a:accent2>
      <a:accent3>
        <a:srgbClr val="00C4CC"/>
      </a:accent3>
      <a:accent4>
        <a:srgbClr val="932A25"/>
      </a:accent4>
      <a:accent5>
        <a:srgbClr val="678BB2"/>
      </a:accent5>
      <a:accent6>
        <a:srgbClr val="CCA75B"/>
      </a:accent6>
      <a:hlink>
        <a:srgbClr val="2B244D"/>
      </a:hlink>
      <a:folHlink>
        <a:srgbClr val="6F87AB"/>
      </a:folHlink>
    </a:clrScheme>
    <a:fontScheme name="Custom 3">
      <a:majorFont>
        <a:latin typeface="Raleway"/>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TM template 20210402 rh" id="{DBFE0FE9-9D36-4F05-960C-1351E7DC61B6}" vid="{DBE90B38-FA11-4F96-B11C-2505C02803B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4TM template 20210402 rh</Template>
  <TotalTime>2299</TotalTime>
  <Words>1270</Words>
  <Application>Microsoft Office PowerPoint</Application>
  <PresentationFormat>Widescreen</PresentationFormat>
  <Paragraphs>218</Paragraphs>
  <Slides>23</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Raleway</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Lenahansen</dc:creator>
  <cp:lastModifiedBy>Richard Holder</cp:lastModifiedBy>
  <cp:revision>59</cp:revision>
  <dcterms:created xsi:type="dcterms:W3CDTF">2023-04-11T21:48:42Z</dcterms:created>
  <dcterms:modified xsi:type="dcterms:W3CDTF">2024-01-24T21:28:59Z</dcterms:modified>
</cp:coreProperties>
</file>